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259" r:id="rId3"/>
    <p:sldId id="257" r:id="rId4"/>
    <p:sldId id="260" r:id="rId5"/>
    <p:sldId id="261" r:id="rId6"/>
    <p:sldId id="269" r:id="rId7"/>
    <p:sldId id="270" r:id="rId8"/>
    <p:sldId id="278" r:id="rId9"/>
    <p:sldId id="279" r:id="rId10"/>
    <p:sldId id="263" r:id="rId11"/>
    <p:sldId id="275" r:id="rId12"/>
    <p:sldId id="264" r:id="rId13"/>
    <p:sldId id="265" r:id="rId14"/>
    <p:sldId id="266" r:id="rId15"/>
    <p:sldId id="276" r:id="rId16"/>
    <p:sldId id="277" r:id="rId17"/>
    <p:sldId id="267" r:id="rId18"/>
    <p:sldId id="268" r:id="rId19"/>
    <p:sldId id="280"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38B60-D7C0-4E80-99B4-E754C1AD36EB}"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52B2E-9737-4378-93D8-CD8AC0F708AC}" type="slidenum">
              <a:rPr lang="en-US" smtClean="0"/>
              <a:t>‹#›</a:t>
            </a:fld>
            <a:endParaRPr lang="en-US"/>
          </a:p>
        </p:txBody>
      </p:sp>
    </p:spTree>
    <p:extLst>
      <p:ext uri="{BB962C8B-B14F-4D97-AF65-F5344CB8AC3E}">
        <p14:creationId xmlns:p14="http://schemas.microsoft.com/office/powerpoint/2010/main" val="180499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b1e7e2b2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b1e7e2b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4500000">
            <a:off x="2775832" y="-901521"/>
            <a:ext cx="6555661" cy="7072977"/>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753234" y="5844767"/>
            <a:ext cx="8699511" cy="574964"/>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4050802" y="3997400"/>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2518121" y="3206451"/>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922087" y="3189515"/>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240761" y="2520077"/>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364779">
            <a:off x="8178433" y="3539586"/>
            <a:ext cx="883832" cy="600489"/>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rot="-364779">
            <a:off x="8411466" y="3945150"/>
            <a:ext cx="638661" cy="276507"/>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240767" y="3557965"/>
            <a:ext cx="736837" cy="508760"/>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326034" y="4031970"/>
            <a:ext cx="652519" cy="195604"/>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5947367" y="4268292"/>
            <a:ext cx="212597" cy="1072437"/>
          </a:xfrm>
          <a:custGeom>
            <a:avLst/>
            <a:gdLst/>
            <a:ahLst/>
            <a:cxnLst/>
            <a:rect l="l" t="t" r="r" b="b"/>
            <a:pathLst>
              <a:path w="1481" h="7471" extrusionOk="0">
                <a:moveTo>
                  <a:pt x="552" y="0"/>
                </a:moveTo>
                <a:cubicBezTo>
                  <a:pt x="488" y="0"/>
                  <a:pt x="422" y="13"/>
                  <a:pt x="358" y="40"/>
                </a:cubicBezTo>
                <a:cubicBezTo>
                  <a:pt x="112" y="147"/>
                  <a:pt x="0" y="432"/>
                  <a:pt x="107" y="679"/>
                </a:cubicBezTo>
                <a:cubicBezTo>
                  <a:pt x="329" y="1201"/>
                  <a:pt x="508" y="1738"/>
                  <a:pt x="644" y="2285"/>
                </a:cubicBezTo>
                <a:cubicBezTo>
                  <a:pt x="789" y="2846"/>
                  <a:pt x="905" y="3412"/>
                  <a:pt x="992" y="3983"/>
                </a:cubicBezTo>
                <a:cubicBezTo>
                  <a:pt x="1079" y="4558"/>
                  <a:pt x="1137" y="5139"/>
                  <a:pt x="1161" y="5719"/>
                </a:cubicBezTo>
                <a:cubicBezTo>
                  <a:pt x="1195" y="6304"/>
                  <a:pt x="1176" y="6890"/>
                  <a:pt x="1108" y="7470"/>
                </a:cubicBezTo>
                <a:cubicBezTo>
                  <a:pt x="1253" y="6899"/>
                  <a:pt x="1355" y="6314"/>
                  <a:pt x="1403" y="5724"/>
                </a:cubicBezTo>
                <a:cubicBezTo>
                  <a:pt x="1461" y="5129"/>
                  <a:pt x="1481" y="4534"/>
                  <a:pt x="1476" y="3939"/>
                </a:cubicBezTo>
                <a:cubicBezTo>
                  <a:pt x="1466" y="3344"/>
                  <a:pt x="1427" y="2744"/>
                  <a:pt x="1360" y="2149"/>
                </a:cubicBezTo>
                <a:cubicBezTo>
                  <a:pt x="1292" y="1545"/>
                  <a:pt x="1181" y="945"/>
                  <a:pt x="1021" y="355"/>
                </a:cubicBezTo>
                <a:cubicBezTo>
                  <a:pt x="1011" y="331"/>
                  <a:pt x="1006" y="311"/>
                  <a:pt x="997" y="292"/>
                </a:cubicBezTo>
                <a:cubicBezTo>
                  <a:pt x="918" y="109"/>
                  <a:pt x="740" y="0"/>
                  <a:pt x="5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5669602" y="4310496"/>
            <a:ext cx="315380" cy="501121"/>
          </a:xfrm>
          <a:custGeom>
            <a:avLst/>
            <a:gdLst/>
            <a:ahLst/>
            <a:cxnLst/>
            <a:rect l="l" t="t" r="r" b="b"/>
            <a:pathLst>
              <a:path w="2197" h="3491" extrusionOk="0">
                <a:moveTo>
                  <a:pt x="468" y="1"/>
                </a:moveTo>
                <a:cubicBezTo>
                  <a:pt x="358" y="1"/>
                  <a:pt x="248" y="43"/>
                  <a:pt x="165" y="129"/>
                </a:cubicBezTo>
                <a:cubicBezTo>
                  <a:pt x="1" y="298"/>
                  <a:pt x="5" y="564"/>
                  <a:pt x="175" y="728"/>
                </a:cubicBezTo>
                <a:cubicBezTo>
                  <a:pt x="591" y="1139"/>
                  <a:pt x="1002" y="1541"/>
                  <a:pt x="1360" y="1986"/>
                </a:cubicBezTo>
                <a:cubicBezTo>
                  <a:pt x="1539" y="2208"/>
                  <a:pt x="1698" y="2445"/>
                  <a:pt x="1843" y="2692"/>
                </a:cubicBezTo>
                <a:cubicBezTo>
                  <a:pt x="1984" y="2949"/>
                  <a:pt x="2105" y="3215"/>
                  <a:pt x="2197" y="3490"/>
                </a:cubicBezTo>
                <a:cubicBezTo>
                  <a:pt x="2172" y="3195"/>
                  <a:pt x="2114" y="2900"/>
                  <a:pt x="2032" y="2615"/>
                </a:cubicBezTo>
                <a:cubicBezTo>
                  <a:pt x="1950" y="2325"/>
                  <a:pt x="1843" y="2039"/>
                  <a:pt x="1718" y="1768"/>
                </a:cubicBezTo>
                <a:cubicBezTo>
                  <a:pt x="1461" y="1217"/>
                  <a:pt x="1142" y="699"/>
                  <a:pt x="833" y="201"/>
                </a:cubicBezTo>
                <a:cubicBezTo>
                  <a:pt x="813" y="172"/>
                  <a:pt x="794" y="148"/>
                  <a:pt x="770" y="124"/>
                </a:cubicBezTo>
                <a:cubicBezTo>
                  <a:pt x="686" y="42"/>
                  <a:pt x="577" y="1"/>
                  <a:pt x="468" y="1"/>
                </a:cubicBezTo>
                <a:close/>
              </a:path>
            </a:pathLst>
          </a:custGeom>
          <a:solidFill>
            <a:srgbClr val="AAB8D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6236903" y="4169821"/>
            <a:ext cx="169532" cy="545908"/>
          </a:xfrm>
          <a:custGeom>
            <a:avLst/>
            <a:gdLst/>
            <a:ahLst/>
            <a:cxnLst/>
            <a:rect l="l" t="t" r="r" b="b"/>
            <a:pathLst>
              <a:path w="1181" h="3803" extrusionOk="0">
                <a:moveTo>
                  <a:pt x="685" y="1"/>
                </a:moveTo>
                <a:cubicBezTo>
                  <a:pt x="505" y="1"/>
                  <a:pt x="334" y="115"/>
                  <a:pt x="276" y="301"/>
                </a:cubicBezTo>
                <a:lnTo>
                  <a:pt x="276" y="306"/>
                </a:lnTo>
                <a:cubicBezTo>
                  <a:pt x="97" y="881"/>
                  <a:pt x="5" y="1481"/>
                  <a:pt x="0" y="2081"/>
                </a:cubicBezTo>
                <a:cubicBezTo>
                  <a:pt x="0" y="2656"/>
                  <a:pt x="39" y="3232"/>
                  <a:pt x="117" y="3803"/>
                </a:cubicBezTo>
                <a:cubicBezTo>
                  <a:pt x="179" y="3242"/>
                  <a:pt x="276" y="2685"/>
                  <a:pt x="416" y="2139"/>
                </a:cubicBezTo>
                <a:cubicBezTo>
                  <a:pt x="552" y="1616"/>
                  <a:pt x="765" y="1113"/>
                  <a:pt x="1045" y="649"/>
                </a:cubicBezTo>
                <a:cubicBezTo>
                  <a:pt x="1181" y="431"/>
                  <a:pt x="1094" y="146"/>
                  <a:pt x="861" y="40"/>
                </a:cubicBezTo>
                <a:cubicBezTo>
                  <a:pt x="804" y="13"/>
                  <a:pt x="744" y="1"/>
                  <a:pt x="685"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2378831" y="1797536"/>
            <a:ext cx="685936" cy="733451"/>
            <a:chOff x="2106473" y="1676890"/>
            <a:chExt cx="514452" cy="550088"/>
          </a:xfrm>
        </p:grpSpPr>
        <p:sp>
          <p:nvSpPr>
            <p:cNvPr id="23" name="Google Shape;23;p2"/>
            <p:cNvSpPr/>
            <p:nvPr/>
          </p:nvSpPr>
          <p:spPr>
            <a:xfrm flipH="1">
              <a:off x="2106473" y="1676890"/>
              <a:ext cx="473670" cy="428343"/>
            </a:xfrm>
            <a:custGeom>
              <a:avLst/>
              <a:gdLst/>
              <a:ahLst/>
              <a:cxnLst/>
              <a:rect l="l" t="t" r="r" b="b"/>
              <a:pathLst>
                <a:path w="4669" h="4222" extrusionOk="0">
                  <a:moveTo>
                    <a:pt x="4385" y="0"/>
                  </a:moveTo>
                  <a:cubicBezTo>
                    <a:pt x="4155" y="0"/>
                    <a:pt x="3927" y="17"/>
                    <a:pt x="3701" y="48"/>
                  </a:cubicBezTo>
                  <a:cubicBezTo>
                    <a:pt x="3710" y="125"/>
                    <a:pt x="3710" y="202"/>
                    <a:pt x="3710" y="280"/>
                  </a:cubicBezTo>
                  <a:cubicBezTo>
                    <a:pt x="3710" y="297"/>
                    <a:pt x="3698" y="312"/>
                    <a:pt x="3682" y="312"/>
                  </a:cubicBezTo>
                  <a:cubicBezTo>
                    <a:pt x="3676" y="312"/>
                    <a:pt x="3669" y="309"/>
                    <a:pt x="3662" y="304"/>
                  </a:cubicBezTo>
                  <a:cubicBezTo>
                    <a:pt x="3589" y="241"/>
                    <a:pt x="3522" y="169"/>
                    <a:pt x="3464" y="91"/>
                  </a:cubicBezTo>
                  <a:cubicBezTo>
                    <a:pt x="3077" y="169"/>
                    <a:pt x="2704" y="299"/>
                    <a:pt x="2351" y="468"/>
                  </a:cubicBezTo>
                  <a:cubicBezTo>
                    <a:pt x="2366" y="555"/>
                    <a:pt x="2380" y="638"/>
                    <a:pt x="2390" y="725"/>
                  </a:cubicBezTo>
                  <a:cubicBezTo>
                    <a:pt x="2393" y="746"/>
                    <a:pt x="2379" y="759"/>
                    <a:pt x="2361" y="759"/>
                  </a:cubicBezTo>
                  <a:cubicBezTo>
                    <a:pt x="2355" y="759"/>
                    <a:pt x="2348" y="758"/>
                    <a:pt x="2342" y="754"/>
                  </a:cubicBezTo>
                  <a:cubicBezTo>
                    <a:pt x="2264" y="701"/>
                    <a:pt x="2192" y="647"/>
                    <a:pt x="2114" y="594"/>
                  </a:cubicBezTo>
                  <a:cubicBezTo>
                    <a:pt x="1809" y="768"/>
                    <a:pt x="1524" y="976"/>
                    <a:pt x="1268" y="1218"/>
                  </a:cubicBezTo>
                  <a:cubicBezTo>
                    <a:pt x="1282" y="1262"/>
                    <a:pt x="1302" y="1310"/>
                    <a:pt x="1316" y="1349"/>
                  </a:cubicBezTo>
                  <a:cubicBezTo>
                    <a:pt x="1325" y="1371"/>
                    <a:pt x="1310" y="1393"/>
                    <a:pt x="1288" y="1393"/>
                  </a:cubicBezTo>
                  <a:cubicBezTo>
                    <a:pt x="1286" y="1393"/>
                    <a:pt x="1284" y="1393"/>
                    <a:pt x="1282" y="1392"/>
                  </a:cubicBezTo>
                  <a:cubicBezTo>
                    <a:pt x="1234" y="1383"/>
                    <a:pt x="1185" y="1368"/>
                    <a:pt x="1132" y="1354"/>
                  </a:cubicBezTo>
                  <a:cubicBezTo>
                    <a:pt x="929" y="1566"/>
                    <a:pt x="745" y="1803"/>
                    <a:pt x="591" y="2060"/>
                  </a:cubicBezTo>
                  <a:cubicBezTo>
                    <a:pt x="624" y="2123"/>
                    <a:pt x="649" y="2190"/>
                    <a:pt x="673" y="2258"/>
                  </a:cubicBezTo>
                  <a:cubicBezTo>
                    <a:pt x="682" y="2276"/>
                    <a:pt x="666" y="2297"/>
                    <a:pt x="645" y="2297"/>
                  </a:cubicBezTo>
                  <a:cubicBezTo>
                    <a:pt x="643" y="2297"/>
                    <a:pt x="641" y="2297"/>
                    <a:pt x="639" y="2297"/>
                  </a:cubicBezTo>
                  <a:cubicBezTo>
                    <a:pt x="586" y="2287"/>
                    <a:pt x="532" y="2268"/>
                    <a:pt x="479" y="2253"/>
                  </a:cubicBezTo>
                  <a:cubicBezTo>
                    <a:pt x="421" y="2360"/>
                    <a:pt x="368" y="2466"/>
                    <a:pt x="320" y="2577"/>
                  </a:cubicBezTo>
                  <a:cubicBezTo>
                    <a:pt x="358" y="2626"/>
                    <a:pt x="383" y="2679"/>
                    <a:pt x="392" y="2737"/>
                  </a:cubicBezTo>
                  <a:cubicBezTo>
                    <a:pt x="392" y="2756"/>
                    <a:pt x="377" y="2769"/>
                    <a:pt x="361" y="2769"/>
                  </a:cubicBezTo>
                  <a:cubicBezTo>
                    <a:pt x="357" y="2769"/>
                    <a:pt x="353" y="2768"/>
                    <a:pt x="349" y="2766"/>
                  </a:cubicBezTo>
                  <a:lnTo>
                    <a:pt x="257" y="2737"/>
                  </a:lnTo>
                  <a:cubicBezTo>
                    <a:pt x="83" y="3211"/>
                    <a:pt x="0" y="3714"/>
                    <a:pt x="20" y="4222"/>
                  </a:cubicBezTo>
                  <a:cubicBezTo>
                    <a:pt x="436" y="4057"/>
                    <a:pt x="837" y="3869"/>
                    <a:pt x="1229" y="3656"/>
                  </a:cubicBezTo>
                  <a:cubicBezTo>
                    <a:pt x="1185" y="3588"/>
                    <a:pt x="1156" y="3516"/>
                    <a:pt x="1137" y="3438"/>
                  </a:cubicBezTo>
                  <a:cubicBezTo>
                    <a:pt x="1133" y="3421"/>
                    <a:pt x="1144" y="3399"/>
                    <a:pt x="1165" y="3399"/>
                  </a:cubicBezTo>
                  <a:cubicBezTo>
                    <a:pt x="1167" y="3399"/>
                    <a:pt x="1169" y="3399"/>
                    <a:pt x="1171" y="3400"/>
                  </a:cubicBezTo>
                  <a:cubicBezTo>
                    <a:pt x="1273" y="3419"/>
                    <a:pt x="1364" y="3463"/>
                    <a:pt x="1442" y="3530"/>
                  </a:cubicBezTo>
                  <a:cubicBezTo>
                    <a:pt x="1563" y="3463"/>
                    <a:pt x="1679" y="3390"/>
                    <a:pt x="1790" y="3313"/>
                  </a:cubicBezTo>
                  <a:cubicBezTo>
                    <a:pt x="1722" y="3153"/>
                    <a:pt x="1689" y="2974"/>
                    <a:pt x="1693" y="2800"/>
                  </a:cubicBezTo>
                  <a:cubicBezTo>
                    <a:pt x="1693" y="2784"/>
                    <a:pt x="1707" y="2774"/>
                    <a:pt x="1722" y="2774"/>
                  </a:cubicBezTo>
                  <a:cubicBezTo>
                    <a:pt x="1725" y="2774"/>
                    <a:pt x="1729" y="2775"/>
                    <a:pt x="1732" y="2776"/>
                  </a:cubicBezTo>
                  <a:cubicBezTo>
                    <a:pt x="1872" y="2863"/>
                    <a:pt x="2013" y="2959"/>
                    <a:pt x="2138" y="3066"/>
                  </a:cubicBezTo>
                  <a:cubicBezTo>
                    <a:pt x="2288" y="2955"/>
                    <a:pt x="2429" y="2839"/>
                    <a:pt x="2564" y="2722"/>
                  </a:cubicBezTo>
                  <a:cubicBezTo>
                    <a:pt x="2540" y="2655"/>
                    <a:pt x="2520" y="2592"/>
                    <a:pt x="2511" y="2524"/>
                  </a:cubicBezTo>
                  <a:cubicBezTo>
                    <a:pt x="2511" y="2503"/>
                    <a:pt x="2522" y="2489"/>
                    <a:pt x="2537" y="2489"/>
                  </a:cubicBezTo>
                  <a:cubicBezTo>
                    <a:pt x="2540" y="2489"/>
                    <a:pt x="2542" y="2490"/>
                    <a:pt x="2545" y="2490"/>
                  </a:cubicBezTo>
                  <a:cubicBezTo>
                    <a:pt x="2617" y="2500"/>
                    <a:pt x="2690" y="2519"/>
                    <a:pt x="2758" y="2543"/>
                  </a:cubicBezTo>
                  <a:cubicBezTo>
                    <a:pt x="2912" y="2398"/>
                    <a:pt x="3057" y="2248"/>
                    <a:pt x="3203" y="2094"/>
                  </a:cubicBezTo>
                  <a:cubicBezTo>
                    <a:pt x="3096" y="1958"/>
                    <a:pt x="3028" y="1799"/>
                    <a:pt x="3009" y="1634"/>
                  </a:cubicBezTo>
                  <a:cubicBezTo>
                    <a:pt x="3005" y="1614"/>
                    <a:pt x="3021" y="1598"/>
                    <a:pt x="3037" y="1598"/>
                  </a:cubicBezTo>
                  <a:cubicBezTo>
                    <a:pt x="3041" y="1598"/>
                    <a:pt x="3044" y="1599"/>
                    <a:pt x="3048" y="1600"/>
                  </a:cubicBezTo>
                  <a:cubicBezTo>
                    <a:pt x="3178" y="1668"/>
                    <a:pt x="3299" y="1760"/>
                    <a:pt x="3430" y="1828"/>
                  </a:cubicBezTo>
                  <a:cubicBezTo>
                    <a:pt x="3594" y="1634"/>
                    <a:pt x="3754" y="1426"/>
                    <a:pt x="3904" y="1213"/>
                  </a:cubicBezTo>
                  <a:cubicBezTo>
                    <a:pt x="3822" y="1107"/>
                    <a:pt x="3764" y="981"/>
                    <a:pt x="3730" y="851"/>
                  </a:cubicBezTo>
                  <a:cubicBezTo>
                    <a:pt x="3717" y="834"/>
                    <a:pt x="3737" y="821"/>
                    <a:pt x="3759" y="821"/>
                  </a:cubicBezTo>
                  <a:cubicBezTo>
                    <a:pt x="3762" y="821"/>
                    <a:pt x="3765" y="821"/>
                    <a:pt x="3768" y="822"/>
                  </a:cubicBezTo>
                  <a:cubicBezTo>
                    <a:pt x="3870" y="870"/>
                    <a:pt x="3976" y="909"/>
                    <a:pt x="4078" y="952"/>
                  </a:cubicBezTo>
                  <a:cubicBezTo>
                    <a:pt x="4281" y="657"/>
                    <a:pt x="4475" y="343"/>
                    <a:pt x="4668" y="9"/>
                  </a:cubicBezTo>
                  <a:cubicBezTo>
                    <a:pt x="4574" y="3"/>
                    <a:pt x="4479" y="0"/>
                    <a:pt x="4385"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flipH="1">
              <a:off x="2221821" y="1751864"/>
              <a:ext cx="399104" cy="475114"/>
            </a:xfrm>
            <a:custGeom>
              <a:avLst/>
              <a:gdLst/>
              <a:ahLst/>
              <a:cxnLst/>
              <a:rect l="l" t="t" r="r" b="b"/>
              <a:pathLst>
                <a:path w="3934" h="4683" extrusionOk="0">
                  <a:moveTo>
                    <a:pt x="3933" y="0"/>
                  </a:moveTo>
                  <a:lnTo>
                    <a:pt x="3933" y="0"/>
                  </a:lnTo>
                  <a:cubicBezTo>
                    <a:pt x="3426" y="150"/>
                    <a:pt x="2952" y="421"/>
                    <a:pt x="2526" y="740"/>
                  </a:cubicBezTo>
                  <a:cubicBezTo>
                    <a:pt x="2424" y="823"/>
                    <a:pt x="2313" y="905"/>
                    <a:pt x="2216" y="992"/>
                  </a:cubicBezTo>
                  <a:cubicBezTo>
                    <a:pt x="2115" y="1079"/>
                    <a:pt x="2013" y="1166"/>
                    <a:pt x="1916" y="1258"/>
                  </a:cubicBezTo>
                  <a:lnTo>
                    <a:pt x="1636" y="1543"/>
                  </a:lnTo>
                  <a:lnTo>
                    <a:pt x="1370" y="1838"/>
                  </a:lnTo>
                  <a:cubicBezTo>
                    <a:pt x="1283" y="1945"/>
                    <a:pt x="1201" y="2051"/>
                    <a:pt x="1118" y="2153"/>
                  </a:cubicBezTo>
                  <a:cubicBezTo>
                    <a:pt x="1075" y="2206"/>
                    <a:pt x="1036" y="2259"/>
                    <a:pt x="997" y="2312"/>
                  </a:cubicBezTo>
                  <a:lnTo>
                    <a:pt x="881" y="2477"/>
                  </a:lnTo>
                  <a:cubicBezTo>
                    <a:pt x="731" y="2699"/>
                    <a:pt x="596" y="2932"/>
                    <a:pt x="475" y="3169"/>
                  </a:cubicBezTo>
                  <a:cubicBezTo>
                    <a:pt x="233" y="3643"/>
                    <a:pt x="44" y="4155"/>
                    <a:pt x="1" y="4683"/>
                  </a:cubicBezTo>
                  <a:cubicBezTo>
                    <a:pt x="151" y="4184"/>
                    <a:pt x="364" y="3705"/>
                    <a:pt x="639" y="3260"/>
                  </a:cubicBezTo>
                  <a:cubicBezTo>
                    <a:pt x="775" y="3038"/>
                    <a:pt x="920" y="2820"/>
                    <a:pt x="1070" y="2612"/>
                  </a:cubicBezTo>
                  <a:cubicBezTo>
                    <a:pt x="1152" y="2506"/>
                    <a:pt x="1225" y="2399"/>
                    <a:pt x="1307" y="2298"/>
                  </a:cubicBezTo>
                  <a:cubicBezTo>
                    <a:pt x="1389" y="2196"/>
                    <a:pt x="1467" y="2095"/>
                    <a:pt x="1554" y="1998"/>
                  </a:cubicBezTo>
                  <a:lnTo>
                    <a:pt x="1810" y="1703"/>
                  </a:lnTo>
                  <a:lnTo>
                    <a:pt x="2076" y="1422"/>
                  </a:lnTo>
                  <a:cubicBezTo>
                    <a:pt x="2168" y="1330"/>
                    <a:pt x="2265" y="1239"/>
                    <a:pt x="2357" y="1147"/>
                  </a:cubicBezTo>
                  <a:cubicBezTo>
                    <a:pt x="2400" y="1103"/>
                    <a:pt x="2453" y="1064"/>
                    <a:pt x="2502" y="1021"/>
                  </a:cubicBezTo>
                  <a:lnTo>
                    <a:pt x="2647" y="890"/>
                  </a:lnTo>
                  <a:cubicBezTo>
                    <a:pt x="3039" y="542"/>
                    <a:pt x="3469" y="247"/>
                    <a:pt x="3933"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2099717" y="4347266"/>
            <a:ext cx="7907264" cy="1814439"/>
            <a:chOff x="1626038" y="3260449"/>
            <a:chExt cx="5930448" cy="1360829"/>
          </a:xfrm>
        </p:grpSpPr>
        <p:sp>
          <p:nvSpPr>
            <p:cNvPr id="26" name="Google Shape;26;p2"/>
            <p:cNvSpPr/>
            <p:nvPr/>
          </p:nvSpPr>
          <p:spPr>
            <a:xfrm>
              <a:off x="1749201" y="3677273"/>
              <a:ext cx="2857844" cy="813656"/>
            </a:xfrm>
            <a:custGeom>
              <a:avLst/>
              <a:gdLst/>
              <a:ahLst/>
              <a:cxnLst/>
              <a:rect l="l" t="t" r="r" b="b"/>
              <a:pathLst>
                <a:path w="19862" h="5655" extrusionOk="0">
                  <a:moveTo>
                    <a:pt x="10342" y="0"/>
                  </a:moveTo>
                  <a:cubicBezTo>
                    <a:pt x="6845" y="0"/>
                    <a:pt x="2632" y="759"/>
                    <a:pt x="2632" y="759"/>
                  </a:cubicBezTo>
                  <a:cubicBezTo>
                    <a:pt x="2008" y="2148"/>
                    <a:pt x="726" y="4295"/>
                    <a:pt x="0" y="5655"/>
                  </a:cubicBezTo>
                  <a:cubicBezTo>
                    <a:pt x="3173" y="5200"/>
                    <a:pt x="6438" y="4474"/>
                    <a:pt x="9703" y="4387"/>
                  </a:cubicBezTo>
                  <a:cubicBezTo>
                    <a:pt x="10360" y="4368"/>
                    <a:pt x="11047" y="4356"/>
                    <a:pt x="11752" y="4356"/>
                  </a:cubicBezTo>
                  <a:cubicBezTo>
                    <a:pt x="14458" y="4356"/>
                    <a:pt x="17417" y="4541"/>
                    <a:pt x="19861" y="5263"/>
                  </a:cubicBezTo>
                  <a:cubicBezTo>
                    <a:pt x="19411" y="1272"/>
                    <a:pt x="14095" y="0"/>
                    <a:pt x="10342" y="0"/>
                  </a:cubicBezTo>
                  <a:close/>
                </a:path>
              </a:pathLst>
            </a:custGeom>
            <a:solidFill>
              <a:srgbClr val="FBD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578209" y="3677273"/>
              <a:ext cx="2858563" cy="813656"/>
            </a:xfrm>
            <a:custGeom>
              <a:avLst/>
              <a:gdLst/>
              <a:ahLst/>
              <a:cxnLst/>
              <a:rect l="l" t="t" r="r" b="b"/>
              <a:pathLst>
                <a:path w="19867" h="5655" extrusionOk="0">
                  <a:moveTo>
                    <a:pt x="9525" y="0"/>
                  </a:moveTo>
                  <a:cubicBezTo>
                    <a:pt x="5771" y="0"/>
                    <a:pt x="456" y="1272"/>
                    <a:pt x="1" y="5263"/>
                  </a:cubicBezTo>
                  <a:cubicBezTo>
                    <a:pt x="2449" y="4541"/>
                    <a:pt x="5409" y="4356"/>
                    <a:pt x="8112" y="4356"/>
                  </a:cubicBezTo>
                  <a:cubicBezTo>
                    <a:pt x="8816" y="4356"/>
                    <a:pt x="9503" y="4368"/>
                    <a:pt x="10159" y="4387"/>
                  </a:cubicBezTo>
                  <a:cubicBezTo>
                    <a:pt x="13424" y="4474"/>
                    <a:pt x="16689" y="5200"/>
                    <a:pt x="19867" y="5655"/>
                  </a:cubicBezTo>
                  <a:cubicBezTo>
                    <a:pt x="19141" y="4295"/>
                    <a:pt x="17854" y="2148"/>
                    <a:pt x="17235" y="759"/>
                  </a:cubicBezTo>
                  <a:cubicBezTo>
                    <a:pt x="17235" y="759"/>
                    <a:pt x="13017" y="0"/>
                    <a:pt x="9525" y="0"/>
                  </a:cubicBezTo>
                  <a:close/>
                </a:path>
              </a:pathLst>
            </a:custGeom>
            <a:solidFill>
              <a:srgbClr val="FBD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2196674" y="3523032"/>
              <a:ext cx="2429067" cy="834950"/>
            </a:xfrm>
            <a:custGeom>
              <a:avLst/>
              <a:gdLst/>
              <a:ahLst/>
              <a:cxnLst/>
              <a:rect l="l" t="t" r="r" b="b"/>
              <a:pathLst>
                <a:path w="16882" h="5803" extrusionOk="0">
                  <a:moveTo>
                    <a:pt x="6208" y="0"/>
                  </a:moveTo>
                  <a:cubicBezTo>
                    <a:pt x="4170" y="0"/>
                    <a:pt x="2130" y="191"/>
                    <a:pt x="363" y="356"/>
                  </a:cubicBezTo>
                  <a:lnTo>
                    <a:pt x="1" y="390"/>
                  </a:lnTo>
                  <a:lnTo>
                    <a:pt x="30" y="690"/>
                  </a:lnTo>
                  <a:lnTo>
                    <a:pt x="392" y="656"/>
                  </a:lnTo>
                  <a:cubicBezTo>
                    <a:pt x="2163" y="492"/>
                    <a:pt x="4198" y="302"/>
                    <a:pt x="6221" y="302"/>
                  </a:cubicBezTo>
                  <a:cubicBezTo>
                    <a:pt x="7530" y="302"/>
                    <a:pt x="8833" y="381"/>
                    <a:pt x="10057" y="598"/>
                  </a:cubicBezTo>
                  <a:cubicBezTo>
                    <a:pt x="13675" y="1236"/>
                    <a:pt x="15813" y="2939"/>
                    <a:pt x="16587" y="5803"/>
                  </a:cubicBezTo>
                  <a:lnTo>
                    <a:pt x="16882" y="5720"/>
                  </a:lnTo>
                  <a:cubicBezTo>
                    <a:pt x="15606" y="1018"/>
                    <a:pt x="10914" y="0"/>
                    <a:pt x="6208" y="0"/>
                  </a:cubicBezTo>
                  <a:close/>
                </a:path>
              </a:pathLst>
            </a:custGeom>
            <a:solidFill>
              <a:srgbClr val="FBD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584539" y="3462602"/>
              <a:ext cx="2409642" cy="834806"/>
            </a:xfrm>
            <a:custGeom>
              <a:avLst/>
              <a:gdLst/>
              <a:ahLst/>
              <a:cxnLst/>
              <a:rect l="l" t="t" r="r" b="b"/>
              <a:pathLst>
                <a:path w="16747" h="5802" extrusionOk="0">
                  <a:moveTo>
                    <a:pt x="11042" y="0"/>
                  </a:moveTo>
                  <a:cubicBezTo>
                    <a:pt x="6307" y="0"/>
                    <a:pt x="1863" y="1619"/>
                    <a:pt x="0" y="5676"/>
                  </a:cubicBezTo>
                  <a:lnTo>
                    <a:pt x="271" y="5802"/>
                  </a:lnTo>
                  <a:cubicBezTo>
                    <a:pt x="1456" y="3243"/>
                    <a:pt x="3822" y="1487"/>
                    <a:pt x="7121" y="728"/>
                  </a:cubicBezTo>
                  <a:cubicBezTo>
                    <a:pt x="8351" y="447"/>
                    <a:pt x="9686" y="307"/>
                    <a:pt x="11073" y="307"/>
                  </a:cubicBezTo>
                  <a:cubicBezTo>
                    <a:pt x="12887" y="307"/>
                    <a:pt x="14791" y="546"/>
                    <a:pt x="16674" y="1023"/>
                  </a:cubicBezTo>
                  <a:lnTo>
                    <a:pt x="16746" y="733"/>
                  </a:lnTo>
                  <a:cubicBezTo>
                    <a:pt x="14897" y="262"/>
                    <a:pt x="12946" y="0"/>
                    <a:pt x="11042" y="0"/>
                  </a:cubicBezTo>
                  <a:close/>
                </a:path>
              </a:pathLst>
            </a:custGeom>
            <a:solidFill>
              <a:srgbClr val="FBD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4583101" y="3260449"/>
              <a:ext cx="2302448" cy="1015379"/>
            </a:xfrm>
            <a:custGeom>
              <a:avLst/>
              <a:gdLst/>
              <a:ahLst/>
              <a:cxnLst/>
              <a:rect l="l" t="t" r="r" b="b"/>
              <a:pathLst>
                <a:path w="16002" h="7057" extrusionOk="0">
                  <a:moveTo>
                    <a:pt x="12475" y="0"/>
                  </a:moveTo>
                  <a:cubicBezTo>
                    <a:pt x="9605" y="0"/>
                    <a:pt x="6304" y="672"/>
                    <a:pt x="3720" y="2254"/>
                  </a:cubicBezTo>
                  <a:cubicBezTo>
                    <a:pt x="1723" y="3473"/>
                    <a:pt x="436" y="5112"/>
                    <a:pt x="1" y="6989"/>
                  </a:cubicBezTo>
                  <a:lnTo>
                    <a:pt x="296" y="7057"/>
                  </a:lnTo>
                  <a:cubicBezTo>
                    <a:pt x="717" y="5238"/>
                    <a:pt x="1921" y="3705"/>
                    <a:pt x="3875" y="2510"/>
                  </a:cubicBezTo>
                  <a:cubicBezTo>
                    <a:pt x="6410" y="960"/>
                    <a:pt x="9645" y="300"/>
                    <a:pt x="12458" y="300"/>
                  </a:cubicBezTo>
                  <a:cubicBezTo>
                    <a:pt x="13735" y="300"/>
                    <a:pt x="14926" y="436"/>
                    <a:pt x="15924" y="686"/>
                  </a:cubicBezTo>
                  <a:lnTo>
                    <a:pt x="16002" y="391"/>
                  </a:lnTo>
                  <a:cubicBezTo>
                    <a:pt x="14986" y="138"/>
                    <a:pt x="13775" y="0"/>
                    <a:pt x="12475" y="0"/>
                  </a:cubicBezTo>
                  <a:close/>
                </a:path>
              </a:pathLst>
            </a:custGeom>
            <a:solidFill>
              <a:srgbClr val="FBD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330340" y="3292535"/>
              <a:ext cx="2283599" cy="993077"/>
            </a:xfrm>
            <a:custGeom>
              <a:avLst/>
              <a:gdLst/>
              <a:ahLst/>
              <a:cxnLst/>
              <a:rect l="l" t="t" r="r" b="b"/>
              <a:pathLst>
                <a:path w="15871" h="6902" extrusionOk="0">
                  <a:moveTo>
                    <a:pt x="1708" y="0"/>
                  </a:moveTo>
                  <a:cubicBezTo>
                    <a:pt x="1362" y="0"/>
                    <a:pt x="1034" y="2"/>
                    <a:pt x="726" y="4"/>
                  </a:cubicBezTo>
                  <a:lnTo>
                    <a:pt x="0" y="4"/>
                  </a:lnTo>
                  <a:lnTo>
                    <a:pt x="0" y="304"/>
                  </a:lnTo>
                  <a:lnTo>
                    <a:pt x="726" y="304"/>
                  </a:lnTo>
                  <a:cubicBezTo>
                    <a:pt x="1003" y="303"/>
                    <a:pt x="1297" y="301"/>
                    <a:pt x="1604" y="301"/>
                  </a:cubicBezTo>
                  <a:cubicBezTo>
                    <a:pt x="3907" y="301"/>
                    <a:pt x="6990" y="373"/>
                    <a:pt x="9670" y="1107"/>
                  </a:cubicBezTo>
                  <a:cubicBezTo>
                    <a:pt x="13249" y="2089"/>
                    <a:pt x="15237" y="4038"/>
                    <a:pt x="15571" y="6902"/>
                  </a:cubicBezTo>
                  <a:lnTo>
                    <a:pt x="15871" y="6863"/>
                  </a:lnTo>
                  <a:cubicBezTo>
                    <a:pt x="15517" y="3864"/>
                    <a:pt x="13457" y="1832"/>
                    <a:pt x="9747" y="817"/>
                  </a:cubicBezTo>
                  <a:cubicBezTo>
                    <a:pt x="7071" y="85"/>
                    <a:pt x="4015" y="0"/>
                    <a:pt x="1708" y="0"/>
                  </a:cubicBezTo>
                  <a:close/>
                </a:path>
              </a:pathLst>
            </a:custGeom>
            <a:solidFill>
              <a:srgbClr val="FBD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4799643" y="3903022"/>
              <a:ext cx="2273095" cy="274672"/>
            </a:xfrm>
            <a:custGeom>
              <a:avLst/>
              <a:gdLst/>
              <a:ahLst/>
              <a:cxnLst/>
              <a:rect l="l" t="t" r="r" b="b"/>
              <a:pathLst>
                <a:path w="15798" h="1909" extrusionOk="0">
                  <a:moveTo>
                    <a:pt x="8965" y="0"/>
                  </a:moveTo>
                  <a:cubicBezTo>
                    <a:pt x="8582" y="0"/>
                    <a:pt x="8199" y="9"/>
                    <a:pt x="7817" y="27"/>
                  </a:cubicBezTo>
                  <a:cubicBezTo>
                    <a:pt x="6467" y="90"/>
                    <a:pt x="5127" y="274"/>
                    <a:pt x="3812" y="579"/>
                  </a:cubicBezTo>
                  <a:lnTo>
                    <a:pt x="2835" y="835"/>
                  </a:lnTo>
                  <a:cubicBezTo>
                    <a:pt x="2510" y="932"/>
                    <a:pt x="2186" y="1033"/>
                    <a:pt x="1867" y="1135"/>
                  </a:cubicBezTo>
                  <a:cubicBezTo>
                    <a:pt x="1553" y="1251"/>
                    <a:pt x="1238" y="1372"/>
                    <a:pt x="924" y="1493"/>
                  </a:cubicBezTo>
                  <a:cubicBezTo>
                    <a:pt x="614" y="1628"/>
                    <a:pt x="305" y="1769"/>
                    <a:pt x="0" y="1909"/>
                  </a:cubicBezTo>
                  <a:lnTo>
                    <a:pt x="938" y="1541"/>
                  </a:lnTo>
                  <a:cubicBezTo>
                    <a:pt x="1258" y="1435"/>
                    <a:pt x="1577" y="1324"/>
                    <a:pt x="1896" y="1222"/>
                  </a:cubicBezTo>
                  <a:lnTo>
                    <a:pt x="2864" y="946"/>
                  </a:lnTo>
                  <a:lnTo>
                    <a:pt x="3841" y="714"/>
                  </a:lnTo>
                  <a:cubicBezTo>
                    <a:pt x="5152" y="443"/>
                    <a:pt x="6482" y="274"/>
                    <a:pt x="7822" y="211"/>
                  </a:cubicBezTo>
                  <a:cubicBezTo>
                    <a:pt x="8155" y="197"/>
                    <a:pt x="8489" y="187"/>
                    <a:pt x="8828" y="182"/>
                  </a:cubicBezTo>
                  <a:cubicBezTo>
                    <a:pt x="8894" y="181"/>
                    <a:pt x="8961" y="181"/>
                    <a:pt x="9028" y="181"/>
                  </a:cubicBezTo>
                  <a:cubicBezTo>
                    <a:pt x="9295" y="181"/>
                    <a:pt x="9562" y="187"/>
                    <a:pt x="9829" y="187"/>
                  </a:cubicBezTo>
                  <a:cubicBezTo>
                    <a:pt x="9916" y="187"/>
                    <a:pt x="9998" y="192"/>
                    <a:pt x="10080" y="197"/>
                  </a:cubicBezTo>
                  <a:lnTo>
                    <a:pt x="10332" y="206"/>
                  </a:lnTo>
                  <a:lnTo>
                    <a:pt x="10835" y="230"/>
                  </a:lnTo>
                  <a:cubicBezTo>
                    <a:pt x="10917" y="235"/>
                    <a:pt x="10999" y="240"/>
                    <a:pt x="11087" y="250"/>
                  </a:cubicBezTo>
                  <a:lnTo>
                    <a:pt x="11333" y="269"/>
                  </a:lnTo>
                  <a:lnTo>
                    <a:pt x="11836" y="313"/>
                  </a:lnTo>
                  <a:lnTo>
                    <a:pt x="11962" y="322"/>
                  </a:lnTo>
                  <a:lnTo>
                    <a:pt x="12088" y="337"/>
                  </a:lnTo>
                  <a:lnTo>
                    <a:pt x="12334" y="366"/>
                  </a:lnTo>
                  <a:lnTo>
                    <a:pt x="12833" y="424"/>
                  </a:lnTo>
                  <a:cubicBezTo>
                    <a:pt x="12915" y="434"/>
                    <a:pt x="13002" y="448"/>
                    <a:pt x="13084" y="463"/>
                  </a:cubicBezTo>
                  <a:lnTo>
                    <a:pt x="13331" y="501"/>
                  </a:lnTo>
                  <a:lnTo>
                    <a:pt x="13829" y="583"/>
                  </a:lnTo>
                  <a:cubicBezTo>
                    <a:pt x="13911" y="593"/>
                    <a:pt x="13994" y="613"/>
                    <a:pt x="14076" y="627"/>
                  </a:cubicBezTo>
                  <a:lnTo>
                    <a:pt x="14323" y="675"/>
                  </a:lnTo>
                  <a:lnTo>
                    <a:pt x="14816" y="772"/>
                  </a:lnTo>
                  <a:lnTo>
                    <a:pt x="15798" y="1004"/>
                  </a:lnTo>
                  <a:cubicBezTo>
                    <a:pt x="15479" y="908"/>
                    <a:pt x="15154" y="811"/>
                    <a:pt x="14830" y="724"/>
                  </a:cubicBezTo>
                  <a:lnTo>
                    <a:pt x="14337" y="608"/>
                  </a:lnTo>
                  <a:lnTo>
                    <a:pt x="14090" y="550"/>
                  </a:lnTo>
                  <a:cubicBezTo>
                    <a:pt x="14013" y="525"/>
                    <a:pt x="13931" y="506"/>
                    <a:pt x="13848" y="492"/>
                  </a:cubicBezTo>
                  <a:lnTo>
                    <a:pt x="13350" y="400"/>
                  </a:lnTo>
                  <a:lnTo>
                    <a:pt x="13104" y="351"/>
                  </a:lnTo>
                  <a:cubicBezTo>
                    <a:pt x="13021" y="337"/>
                    <a:pt x="12939" y="322"/>
                    <a:pt x="12852" y="313"/>
                  </a:cubicBezTo>
                  <a:lnTo>
                    <a:pt x="12354" y="235"/>
                  </a:lnTo>
                  <a:lnTo>
                    <a:pt x="12102" y="201"/>
                  </a:lnTo>
                  <a:lnTo>
                    <a:pt x="11977" y="182"/>
                  </a:lnTo>
                  <a:lnTo>
                    <a:pt x="11851" y="168"/>
                  </a:lnTo>
                  <a:cubicBezTo>
                    <a:pt x="10892" y="57"/>
                    <a:pt x="9928" y="0"/>
                    <a:pt x="8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263087" y="4041292"/>
              <a:ext cx="1896692" cy="206040"/>
            </a:xfrm>
            <a:custGeom>
              <a:avLst/>
              <a:gdLst/>
              <a:ahLst/>
              <a:cxnLst/>
              <a:rect l="l" t="t" r="r" b="b"/>
              <a:pathLst>
                <a:path w="13182" h="1432" extrusionOk="0">
                  <a:moveTo>
                    <a:pt x="5860" y="1"/>
                  </a:moveTo>
                  <a:cubicBezTo>
                    <a:pt x="5003" y="1"/>
                    <a:pt x="4149" y="49"/>
                    <a:pt x="3295" y="145"/>
                  </a:cubicBezTo>
                  <a:cubicBezTo>
                    <a:pt x="2182" y="266"/>
                    <a:pt x="1079" y="474"/>
                    <a:pt x="1" y="764"/>
                  </a:cubicBezTo>
                  <a:cubicBezTo>
                    <a:pt x="1094" y="542"/>
                    <a:pt x="2197" y="382"/>
                    <a:pt x="3309" y="285"/>
                  </a:cubicBezTo>
                  <a:lnTo>
                    <a:pt x="4141" y="227"/>
                  </a:lnTo>
                  <a:cubicBezTo>
                    <a:pt x="4422" y="213"/>
                    <a:pt x="4697" y="203"/>
                    <a:pt x="4978" y="193"/>
                  </a:cubicBezTo>
                  <a:cubicBezTo>
                    <a:pt x="5254" y="179"/>
                    <a:pt x="5534" y="184"/>
                    <a:pt x="5810" y="179"/>
                  </a:cubicBezTo>
                  <a:cubicBezTo>
                    <a:pt x="5838" y="178"/>
                    <a:pt x="5866" y="177"/>
                    <a:pt x="5894" y="177"/>
                  </a:cubicBezTo>
                  <a:cubicBezTo>
                    <a:pt x="6006" y="177"/>
                    <a:pt x="6118" y="184"/>
                    <a:pt x="6231" y="184"/>
                  </a:cubicBezTo>
                  <a:lnTo>
                    <a:pt x="6647" y="193"/>
                  </a:lnTo>
                  <a:cubicBezTo>
                    <a:pt x="6787" y="198"/>
                    <a:pt x="6922" y="203"/>
                    <a:pt x="7063" y="213"/>
                  </a:cubicBezTo>
                  <a:lnTo>
                    <a:pt x="7479" y="237"/>
                  </a:lnTo>
                  <a:cubicBezTo>
                    <a:pt x="7551" y="242"/>
                    <a:pt x="7619" y="242"/>
                    <a:pt x="7687" y="251"/>
                  </a:cubicBezTo>
                  <a:lnTo>
                    <a:pt x="7895" y="271"/>
                  </a:lnTo>
                  <a:lnTo>
                    <a:pt x="8311" y="309"/>
                  </a:lnTo>
                  <a:cubicBezTo>
                    <a:pt x="8867" y="363"/>
                    <a:pt x="9418" y="440"/>
                    <a:pt x="9965" y="537"/>
                  </a:cubicBezTo>
                  <a:cubicBezTo>
                    <a:pt x="10033" y="551"/>
                    <a:pt x="10100" y="561"/>
                    <a:pt x="10168" y="571"/>
                  </a:cubicBezTo>
                  <a:lnTo>
                    <a:pt x="10376" y="614"/>
                  </a:lnTo>
                  <a:lnTo>
                    <a:pt x="10782" y="701"/>
                  </a:lnTo>
                  <a:cubicBezTo>
                    <a:pt x="10850" y="721"/>
                    <a:pt x="10918" y="730"/>
                    <a:pt x="10985" y="750"/>
                  </a:cubicBezTo>
                  <a:lnTo>
                    <a:pt x="11189" y="803"/>
                  </a:lnTo>
                  <a:lnTo>
                    <a:pt x="11595" y="904"/>
                  </a:lnTo>
                  <a:cubicBezTo>
                    <a:pt x="11730" y="938"/>
                    <a:pt x="11861" y="982"/>
                    <a:pt x="11992" y="1025"/>
                  </a:cubicBezTo>
                  <a:lnTo>
                    <a:pt x="12393" y="1146"/>
                  </a:lnTo>
                  <a:cubicBezTo>
                    <a:pt x="12461" y="1161"/>
                    <a:pt x="12524" y="1190"/>
                    <a:pt x="12591" y="1214"/>
                  </a:cubicBezTo>
                  <a:lnTo>
                    <a:pt x="12785" y="1286"/>
                  </a:lnTo>
                  <a:lnTo>
                    <a:pt x="13181" y="1432"/>
                  </a:lnTo>
                  <a:cubicBezTo>
                    <a:pt x="12161" y="958"/>
                    <a:pt x="11092" y="614"/>
                    <a:pt x="9989" y="396"/>
                  </a:cubicBezTo>
                  <a:cubicBezTo>
                    <a:pt x="9442" y="280"/>
                    <a:pt x="8886" y="193"/>
                    <a:pt x="8330" y="135"/>
                  </a:cubicBezTo>
                  <a:cubicBezTo>
                    <a:pt x="7774" y="72"/>
                    <a:pt x="7213" y="34"/>
                    <a:pt x="6651" y="14"/>
                  </a:cubicBezTo>
                  <a:cubicBezTo>
                    <a:pt x="6387" y="5"/>
                    <a:pt x="6124" y="1"/>
                    <a:pt x="5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2156962" y="3869642"/>
              <a:ext cx="2106189" cy="221147"/>
            </a:xfrm>
            <a:custGeom>
              <a:avLst/>
              <a:gdLst/>
              <a:ahLst/>
              <a:cxnLst/>
              <a:rect l="l" t="t" r="r" b="b"/>
              <a:pathLst>
                <a:path w="14638" h="1537" extrusionOk="0">
                  <a:moveTo>
                    <a:pt x="7751" y="0"/>
                  </a:moveTo>
                  <a:cubicBezTo>
                    <a:pt x="7630" y="0"/>
                    <a:pt x="7508" y="1"/>
                    <a:pt x="7387" y="3"/>
                  </a:cubicBezTo>
                  <a:cubicBezTo>
                    <a:pt x="6139" y="27"/>
                    <a:pt x="4896" y="133"/>
                    <a:pt x="3662" y="317"/>
                  </a:cubicBezTo>
                  <a:cubicBezTo>
                    <a:pt x="2429" y="501"/>
                    <a:pt x="1210" y="743"/>
                    <a:pt x="1" y="1053"/>
                  </a:cubicBezTo>
                  <a:cubicBezTo>
                    <a:pt x="1225" y="815"/>
                    <a:pt x="2448" y="612"/>
                    <a:pt x="3682" y="453"/>
                  </a:cubicBezTo>
                  <a:cubicBezTo>
                    <a:pt x="4296" y="380"/>
                    <a:pt x="4915" y="312"/>
                    <a:pt x="5534" y="269"/>
                  </a:cubicBezTo>
                  <a:cubicBezTo>
                    <a:pt x="6154" y="221"/>
                    <a:pt x="6773" y="187"/>
                    <a:pt x="7392" y="182"/>
                  </a:cubicBezTo>
                  <a:cubicBezTo>
                    <a:pt x="7516" y="180"/>
                    <a:pt x="7639" y="179"/>
                    <a:pt x="7763" y="179"/>
                  </a:cubicBezTo>
                  <a:cubicBezTo>
                    <a:pt x="8259" y="179"/>
                    <a:pt x="8754" y="194"/>
                    <a:pt x="9249" y="225"/>
                  </a:cubicBezTo>
                  <a:cubicBezTo>
                    <a:pt x="9868" y="264"/>
                    <a:pt x="10483" y="332"/>
                    <a:pt x="11092" y="433"/>
                  </a:cubicBezTo>
                  <a:cubicBezTo>
                    <a:pt x="11706" y="535"/>
                    <a:pt x="12311" y="670"/>
                    <a:pt x="12901" y="854"/>
                  </a:cubicBezTo>
                  <a:cubicBezTo>
                    <a:pt x="13496" y="1028"/>
                    <a:pt x="14077" y="1261"/>
                    <a:pt x="14638" y="1536"/>
                  </a:cubicBezTo>
                  <a:cubicBezTo>
                    <a:pt x="14091" y="1227"/>
                    <a:pt x="13525" y="970"/>
                    <a:pt x="12935" y="767"/>
                  </a:cubicBezTo>
                  <a:cubicBezTo>
                    <a:pt x="12340" y="569"/>
                    <a:pt x="11735" y="409"/>
                    <a:pt x="11121" y="293"/>
                  </a:cubicBezTo>
                  <a:cubicBezTo>
                    <a:pt x="10008" y="83"/>
                    <a:pt x="8878" y="0"/>
                    <a:pt x="7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992074" y="4117405"/>
              <a:ext cx="2383887" cy="207910"/>
            </a:xfrm>
            <a:custGeom>
              <a:avLst/>
              <a:gdLst/>
              <a:ahLst/>
              <a:cxnLst/>
              <a:rect l="l" t="t" r="r" b="b"/>
              <a:pathLst>
                <a:path w="16568" h="1445" extrusionOk="0">
                  <a:moveTo>
                    <a:pt x="8922" y="1"/>
                  </a:moveTo>
                  <a:cubicBezTo>
                    <a:pt x="8697" y="1"/>
                    <a:pt x="8472" y="3"/>
                    <a:pt x="8248" y="8"/>
                  </a:cubicBezTo>
                  <a:cubicBezTo>
                    <a:pt x="6840" y="27"/>
                    <a:pt x="5442" y="143"/>
                    <a:pt x="4054" y="356"/>
                  </a:cubicBezTo>
                  <a:cubicBezTo>
                    <a:pt x="3357" y="462"/>
                    <a:pt x="2671" y="598"/>
                    <a:pt x="1989" y="772"/>
                  </a:cubicBezTo>
                  <a:cubicBezTo>
                    <a:pt x="1819" y="820"/>
                    <a:pt x="1650" y="859"/>
                    <a:pt x="1481" y="912"/>
                  </a:cubicBezTo>
                  <a:lnTo>
                    <a:pt x="1229" y="990"/>
                  </a:lnTo>
                  <a:cubicBezTo>
                    <a:pt x="1147" y="1014"/>
                    <a:pt x="1065" y="1043"/>
                    <a:pt x="982" y="1072"/>
                  </a:cubicBezTo>
                  <a:cubicBezTo>
                    <a:pt x="649" y="1178"/>
                    <a:pt x="320" y="1309"/>
                    <a:pt x="0" y="1444"/>
                  </a:cubicBezTo>
                  <a:cubicBezTo>
                    <a:pt x="653" y="1202"/>
                    <a:pt x="1326" y="1004"/>
                    <a:pt x="2008" y="854"/>
                  </a:cubicBezTo>
                  <a:cubicBezTo>
                    <a:pt x="2690" y="704"/>
                    <a:pt x="3377" y="583"/>
                    <a:pt x="4073" y="491"/>
                  </a:cubicBezTo>
                  <a:cubicBezTo>
                    <a:pt x="4765" y="399"/>
                    <a:pt x="5461" y="327"/>
                    <a:pt x="6158" y="279"/>
                  </a:cubicBezTo>
                  <a:cubicBezTo>
                    <a:pt x="6855" y="230"/>
                    <a:pt x="7551" y="196"/>
                    <a:pt x="8248" y="187"/>
                  </a:cubicBezTo>
                  <a:cubicBezTo>
                    <a:pt x="8511" y="181"/>
                    <a:pt x="8775" y="178"/>
                    <a:pt x="9039" y="178"/>
                  </a:cubicBezTo>
                  <a:cubicBezTo>
                    <a:pt x="10173" y="178"/>
                    <a:pt x="11306" y="229"/>
                    <a:pt x="12436" y="327"/>
                  </a:cubicBezTo>
                  <a:cubicBezTo>
                    <a:pt x="13133" y="390"/>
                    <a:pt x="13825" y="472"/>
                    <a:pt x="14516" y="588"/>
                  </a:cubicBezTo>
                  <a:cubicBezTo>
                    <a:pt x="15203" y="699"/>
                    <a:pt x="15890" y="845"/>
                    <a:pt x="16567" y="1023"/>
                  </a:cubicBezTo>
                  <a:cubicBezTo>
                    <a:pt x="15900" y="806"/>
                    <a:pt x="15218" y="632"/>
                    <a:pt x="14531" y="501"/>
                  </a:cubicBezTo>
                  <a:cubicBezTo>
                    <a:pt x="13839" y="370"/>
                    <a:pt x="13148" y="269"/>
                    <a:pt x="12451" y="187"/>
                  </a:cubicBezTo>
                  <a:cubicBezTo>
                    <a:pt x="11750" y="109"/>
                    <a:pt x="11053" y="61"/>
                    <a:pt x="10352" y="27"/>
                  </a:cubicBezTo>
                  <a:cubicBezTo>
                    <a:pt x="9875" y="11"/>
                    <a:pt x="9399" y="1"/>
                    <a:pt x="89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2905149" y="3991077"/>
              <a:ext cx="983598" cy="99711"/>
            </a:xfrm>
            <a:custGeom>
              <a:avLst/>
              <a:gdLst/>
              <a:ahLst/>
              <a:cxnLst/>
              <a:rect l="l" t="t" r="r" b="b"/>
              <a:pathLst>
                <a:path w="6836" h="693" extrusionOk="0">
                  <a:moveTo>
                    <a:pt x="2888" y="1"/>
                  </a:moveTo>
                  <a:cubicBezTo>
                    <a:pt x="2498" y="1"/>
                    <a:pt x="2107" y="15"/>
                    <a:pt x="1718" y="44"/>
                  </a:cubicBezTo>
                  <a:cubicBezTo>
                    <a:pt x="1142" y="83"/>
                    <a:pt x="567" y="155"/>
                    <a:pt x="1" y="267"/>
                  </a:cubicBezTo>
                  <a:cubicBezTo>
                    <a:pt x="576" y="228"/>
                    <a:pt x="1152" y="199"/>
                    <a:pt x="1723" y="184"/>
                  </a:cubicBezTo>
                  <a:cubicBezTo>
                    <a:pt x="2013" y="175"/>
                    <a:pt x="2298" y="175"/>
                    <a:pt x="2584" y="175"/>
                  </a:cubicBezTo>
                  <a:lnTo>
                    <a:pt x="3014" y="179"/>
                  </a:lnTo>
                  <a:lnTo>
                    <a:pt x="3445" y="194"/>
                  </a:lnTo>
                  <a:lnTo>
                    <a:pt x="3870" y="213"/>
                  </a:lnTo>
                  <a:lnTo>
                    <a:pt x="4301" y="242"/>
                  </a:lnTo>
                  <a:cubicBezTo>
                    <a:pt x="4441" y="252"/>
                    <a:pt x="4586" y="267"/>
                    <a:pt x="4726" y="281"/>
                  </a:cubicBezTo>
                  <a:cubicBezTo>
                    <a:pt x="4872" y="296"/>
                    <a:pt x="5012" y="320"/>
                    <a:pt x="5152" y="334"/>
                  </a:cubicBezTo>
                  <a:cubicBezTo>
                    <a:pt x="5723" y="407"/>
                    <a:pt x="6284" y="523"/>
                    <a:pt x="6835" y="692"/>
                  </a:cubicBezTo>
                  <a:cubicBezTo>
                    <a:pt x="6303" y="455"/>
                    <a:pt x="5747" y="291"/>
                    <a:pt x="5176" y="194"/>
                  </a:cubicBezTo>
                  <a:cubicBezTo>
                    <a:pt x="4606" y="92"/>
                    <a:pt x="4030" y="30"/>
                    <a:pt x="3449" y="10"/>
                  </a:cubicBezTo>
                  <a:cubicBezTo>
                    <a:pt x="3263" y="4"/>
                    <a:pt x="3075" y="1"/>
                    <a:pt x="2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50271" y="4160857"/>
              <a:ext cx="1017699" cy="87193"/>
            </a:xfrm>
            <a:custGeom>
              <a:avLst/>
              <a:gdLst/>
              <a:ahLst/>
              <a:cxnLst/>
              <a:rect l="l" t="t" r="r" b="b"/>
              <a:pathLst>
                <a:path w="7073" h="606" extrusionOk="0">
                  <a:moveTo>
                    <a:pt x="2221" y="1"/>
                  </a:moveTo>
                  <a:cubicBezTo>
                    <a:pt x="2071" y="6"/>
                    <a:pt x="1921" y="10"/>
                    <a:pt x="1776" y="15"/>
                  </a:cubicBezTo>
                  <a:cubicBezTo>
                    <a:pt x="1181" y="39"/>
                    <a:pt x="586" y="93"/>
                    <a:pt x="0" y="175"/>
                  </a:cubicBezTo>
                  <a:cubicBezTo>
                    <a:pt x="591" y="165"/>
                    <a:pt x="1186" y="160"/>
                    <a:pt x="1776" y="160"/>
                  </a:cubicBezTo>
                  <a:lnTo>
                    <a:pt x="2221" y="165"/>
                  </a:lnTo>
                  <a:lnTo>
                    <a:pt x="2661" y="175"/>
                  </a:lnTo>
                  <a:lnTo>
                    <a:pt x="3106" y="189"/>
                  </a:lnTo>
                  <a:lnTo>
                    <a:pt x="3546" y="209"/>
                  </a:lnTo>
                  <a:lnTo>
                    <a:pt x="3991" y="238"/>
                  </a:lnTo>
                  <a:lnTo>
                    <a:pt x="4431" y="272"/>
                  </a:lnTo>
                  <a:cubicBezTo>
                    <a:pt x="4581" y="286"/>
                    <a:pt x="4726" y="296"/>
                    <a:pt x="4871" y="310"/>
                  </a:cubicBezTo>
                  <a:lnTo>
                    <a:pt x="5312" y="359"/>
                  </a:lnTo>
                  <a:cubicBezTo>
                    <a:pt x="5902" y="422"/>
                    <a:pt x="6487" y="509"/>
                    <a:pt x="7072" y="605"/>
                  </a:cubicBezTo>
                  <a:cubicBezTo>
                    <a:pt x="6501" y="436"/>
                    <a:pt x="5921" y="310"/>
                    <a:pt x="5331" y="218"/>
                  </a:cubicBezTo>
                  <a:cubicBezTo>
                    <a:pt x="5186" y="194"/>
                    <a:pt x="5036" y="170"/>
                    <a:pt x="4891" y="151"/>
                  </a:cubicBezTo>
                  <a:cubicBezTo>
                    <a:pt x="4746" y="131"/>
                    <a:pt x="4596" y="117"/>
                    <a:pt x="4446" y="97"/>
                  </a:cubicBezTo>
                  <a:cubicBezTo>
                    <a:pt x="4301" y="83"/>
                    <a:pt x="4151" y="73"/>
                    <a:pt x="4006" y="59"/>
                  </a:cubicBezTo>
                  <a:lnTo>
                    <a:pt x="3556" y="30"/>
                  </a:lnTo>
                  <a:lnTo>
                    <a:pt x="3111" y="10"/>
                  </a:lnTo>
                  <a:cubicBezTo>
                    <a:pt x="2966" y="6"/>
                    <a:pt x="2816" y="1"/>
                    <a:pt x="2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49844" y="3785040"/>
              <a:ext cx="827627" cy="62157"/>
            </a:xfrm>
            <a:custGeom>
              <a:avLst/>
              <a:gdLst/>
              <a:ahLst/>
              <a:cxnLst/>
              <a:rect l="l" t="t" r="r" b="b"/>
              <a:pathLst>
                <a:path w="5752" h="432" extrusionOk="0">
                  <a:moveTo>
                    <a:pt x="2869" y="1"/>
                  </a:moveTo>
                  <a:lnTo>
                    <a:pt x="2506" y="15"/>
                  </a:lnTo>
                  <a:cubicBezTo>
                    <a:pt x="2385" y="25"/>
                    <a:pt x="2264" y="30"/>
                    <a:pt x="2143" y="39"/>
                  </a:cubicBezTo>
                  <a:lnTo>
                    <a:pt x="1780" y="78"/>
                  </a:lnTo>
                  <a:cubicBezTo>
                    <a:pt x="1659" y="93"/>
                    <a:pt x="1539" y="107"/>
                    <a:pt x="1418" y="127"/>
                  </a:cubicBezTo>
                  <a:cubicBezTo>
                    <a:pt x="939" y="194"/>
                    <a:pt x="465" y="296"/>
                    <a:pt x="0" y="431"/>
                  </a:cubicBezTo>
                  <a:cubicBezTo>
                    <a:pt x="479" y="368"/>
                    <a:pt x="958" y="310"/>
                    <a:pt x="1442" y="267"/>
                  </a:cubicBezTo>
                  <a:lnTo>
                    <a:pt x="1800" y="238"/>
                  </a:lnTo>
                  <a:lnTo>
                    <a:pt x="2158" y="214"/>
                  </a:lnTo>
                  <a:lnTo>
                    <a:pt x="2516" y="194"/>
                  </a:lnTo>
                  <a:lnTo>
                    <a:pt x="2874" y="185"/>
                  </a:lnTo>
                  <a:lnTo>
                    <a:pt x="3232" y="180"/>
                  </a:lnTo>
                  <a:lnTo>
                    <a:pt x="3594" y="180"/>
                  </a:lnTo>
                  <a:lnTo>
                    <a:pt x="3952" y="185"/>
                  </a:lnTo>
                  <a:cubicBezTo>
                    <a:pt x="4068" y="189"/>
                    <a:pt x="4189" y="194"/>
                    <a:pt x="4310" y="194"/>
                  </a:cubicBezTo>
                  <a:cubicBezTo>
                    <a:pt x="4789" y="209"/>
                    <a:pt x="5268" y="233"/>
                    <a:pt x="5752" y="252"/>
                  </a:cubicBezTo>
                  <a:cubicBezTo>
                    <a:pt x="5278" y="160"/>
                    <a:pt x="4799" y="93"/>
                    <a:pt x="4320" y="49"/>
                  </a:cubicBezTo>
                  <a:cubicBezTo>
                    <a:pt x="4199" y="39"/>
                    <a:pt x="4078" y="30"/>
                    <a:pt x="3957" y="25"/>
                  </a:cubicBezTo>
                  <a:lnTo>
                    <a:pt x="3594" y="6"/>
                  </a:lnTo>
                  <a:lnTo>
                    <a:pt x="32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339980" y="3767630"/>
              <a:ext cx="939713" cy="105322"/>
            </a:xfrm>
            <a:custGeom>
              <a:avLst/>
              <a:gdLst/>
              <a:ahLst/>
              <a:cxnLst/>
              <a:rect l="l" t="t" r="r" b="b"/>
              <a:pathLst>
                <a:path w="6531" h="732" extrusionOk="0">
                  <a:moveTo>
                    <a:pt x="5020" y="0"/>
                  </a:moveTo>
                  <a:cubicBezTo>
                    <a:pt x="4974" y="0"/>
                    <a:pt x="4928" y="0"/>
                    <a:pt x="4882" y="1"/>
                  </a:cubicBezTo>
                  <a:cubicBezTo>
                    <a:pt x="4606" y="1"/>
                    <a:pt x="4330" y="15"/>
                    <a:pt x="4054" y="30"/>
                  </a:cubicBezTo>
                  <a:cubicBezTo>
                    <a:pt x="3784" y="40"/>
                    <a:pt x="3508" y="59"/>
                    <a:pt x="3232" y="88"/>
                  </a:cubicBezTo>
                  <a:cubicBezTo>
                    <a:pt x="2956" y="117"/>
                    <a:pt x="2681" y="146"/>
                    <a:pt x="2415" y="189"/>
                  </a:cubicBezTo>
                  <a:cubicBezTo>
                    <a:pt x="2144" y="228"/>
                    <a:pt x="1868" y="272"/>
                    <a:pt x="1597" y="330"/>
                  </a:cubicBezTo>
                  <a:cubicBezTo>
                    <a:pt x="1055" y="431"/>
                    <a:pt x="523" y="567"/>
                    <a:pt x="1" y="731"/>
                  </a:cubicBezTo>
                  <a:cubicBezTo>
                    <a:pt x="543" y="639"/>
                    <a:pt x="1080" y="547"/>
                    <a:pt x="1621" y="465"/>
                  </a:cubicBezTo>
                  <a:lnTo>
                    <a:pt x="2028" y="412"/>
                  </a:lnTo>
                  <a:lnTo>
                    <a:pt x="2434" y="359"/>
                  </a:lnTo>
                  <a:lnTo>
                    <a:pt x="2840" y="310"/>
                  </a:lnTo>
                  <a:cubicBezTo>
                    <a:pt x="2981" y="296"/>
                    <a:pt x="3116" y="281"/>
                    <a:pt x="3251" y="272"/>
                  </a:cubicBezTo>
                  <a:lnTo>
                    <a:pt x="3658" y="233"/>
                  </a:lnTo>
                  <a:lnTo>
                    <a:pt x="4069" y="199"/>
                  </a:lnTo>
                  <a:lnTo>
                    <a:pt x="4475" y="170"/>
                  </a:lnTo>
                  <a:lnTo>
                    <a:pt x="4886" y="146"/>
                  </a:lnTo>
                  <a:cubicBezTo>
                    <a:pt x="5433" y="112"/>
                    <a:pt x="5980" y="93"/>
                    <a:pt x="6531" y="69"/>
                  </a:cubicBezTo>
                  <a:cubicBezTo>
                    <a:pt x="6026" y="24"/>
                    <a:pt x="5525" y="0"/>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626038" y="4282005"/>
              <a:ext cx="3042880" cy="325750"/>
            </a:xfrm>
            <a:custGeom>
              <a:avLst/>
              <a:gdLst/>
              <a:ahLst/>
              <a:cxnLst/>
              <a:rect l="l" t="t" r="r" b="b"/>
              <a:pathLst>
                <a:path w="21148" h="2264" extrusionOk="0">
                  <a:moveTo>
                    <a:pt x="12331" y="0"/>
                  </a:moveTo>
                  <a:cubicBezTo>
                    <a:pt x="11829" y="0"/>
                    <a:pt x="11328" y="8"/>
                    <a:pt x="10825" y="25"/>
                  </a:cubicBezTo>
                  <a:cubicBezTo>
                    <a:pt x="9563" y="63"/>
                    <a:pt x="8305" y="160"/>
                    <a:pt x="7048" y="305"/>
                  </a:cubicBezTo>
                  <a:cubicBezTo>
                    <a:pt x="5930" y="441"/>
                    <a:pt x="4813" y="610"/>
                    <a:pt x="3701" y="799"/>
                  </a:cubicBezTo>
                  <a:cubicBezTo>
                    <a:pt x="2714" y="968"/>
                    <a:pt x="1727" y="1152"/>
                    <a:pt x="735" y="1321"/>
                  </a:cubicBezTo>
                  <a:lnTo>
                    <a:pt x="387" y="1379"/>
                  </a:lnTo>
                  <a:cubicBezTo>
                    <a:pt x="155" y="1418"/>
                    <a:pt x="0" y="1722"/>
                    <a:pt x="73" y="1940"/>
                  </a:cubicBezTo>
                  <a:cubicBezTo>
                    <a:pt x="143" y="2155"/>
                    <a:pt x="316" y="2264"/>
                    <a:pt x="521" y="2264"/>
                  </a:cubicBezTo>
                  <a:cubicBezTo>
                    <a:pt x="556" y="2264"/>
                    <a:pt x="592" y="2261"/>
                    <a:pt x="629" y="2254"/>
                  </a:cubicBezTo>
                  <a:lnTo>
                    <a:pt x="629" y="2250"/>
                  </a:lnTo>
                  <a:cubicBezTo>
                    <a:pt x="1606" y="2090"/>
                    <a:pt x="2578" y="1911"/>
                    <a:pt x="3551" y="1737"/>
                  </a:cubicBezTo>
                  <a:cubicBezTo>
                    <a:pt x="4068" y="1650"/>
                    <a:pt x="4586" y="1563"/>
                    <a:pt x="5103" y="1481"/>
                  </a:cubicBezTo>
                  <a:cubicBezTo>
                    <a:pt x="5374" y="1442"/>
                    <a:pt x="5645" y="1398"/>
                    <a:pt x="5916" y="1360"/>
                  </a:cubicBezTo>
                  <a:lnTo>
                    <a:pt x="6105" y="1335"/>
                  </a:lnTo>
                  <a:lnTo>
                    <a:pt x="6206" y="1321"/>
                  </a:lnTo>
                  <a:lnTo>
                    <a:pt x="6237" y="1314"/>
                  </a:lnTo>
                  <a:lnTo>
                    <a:pt x="6237" y="1314"/>
                  </a:lnTo>
                  <a:lnTo>
                    <a:pt x="6656" y="1263"/>
                  </a:lnTo>
                  <a:cubicBezTo>
                    <a:pt x="7865" y="1108"/>
                    <a:pt x="9089" y="1002"/>
                    <a:pt x="10308" y="948"/>
                  </a:cubicBezTo>
                  <a:cubicBezTo>
                    <a:pt x="10967" y="920"/>
                    <a:pt x="11626" y="906"/>
                    <a:pt x="12286" y="906"/>
                  </a:cubicBezTo>
                  <a:cubicBezTo>
                    <a:pt x="13080" y="906"/>
                    <a:pt x="13874" y="926"/>
                    <a:pt x="14666" y="963"/>
                  </a:cubicBezTo>
                  <a:cubicBezTo>
                    <a:pt x="15503" y="1007"/>
                    <a:pt x="16335" y="1065"/>
                    <a:pt x="17167" y="1147"/>
                  </a:cubicBezTo>
                  <a:cubicBezTo>
                    <a:pt x="17612" y="1185"/>
                    <a:pt x="18062" y="1234"/>
                    <a:pt x="18507" y="1287"/>
                  </a:cubicBezTo>
                  <a:cubicBezTo>
                    <a:pt x="18734" y="1316"/>
                    <a:pt x="18957" y="1340"/>
                    <a:pt x="19184" y="1369"/>
                  </a:cubicBezTo>
                  <a:lnTo>
                    <a:pt x="19527" y="1413"/>
                  </a:lnTo>
                  <a:lnTo>
                    <a:pt x="19581" y="1422"/>
                  </a:lnTo>
                  <a:lnTo>
                    <a:pt x="19614" y="1427"/>
                  </a:lnTo>
                  <a:lnTo>
                    <a:pt x="19832" y="1456"/>
                  </a:lnTo>
                  <a:cubicBezTo>
                    <a:pt x="20064" y="1490"/>
                    <a:pt x="20301" y="1524"/>
                    <a:pt x="20538" y="1558"/>
                  </a:cubicBezTo>
                  <a:cubicBezTo>
                    <a:pt x="20575" y="1567"/>
                    <a:pt x="20612" y="1571"/>
                    <a:pt x="20650" y="1571"/>
                  </a:cubicBezTo>
                  <a:cubicBezTo>
                    <a:pt x="20732" y="1571"/>
                    <a:pt x="20814" y="1551"/>
                    <a:pt x="20887" y="1514"/>
                  </a:cubicBezTo>
                  <a:cubicBezTo>
                    <a:pt x="20988" y="1452"/>
                    <a:pt x="21065" y="1355"/>
                    <a:pt x="21094" y="1239"/>
                  </a:cubicBezTo>
                  <a:cubicBezTo>
                    <a:pt x="21148" y="1026"/>
                    <a:pt x="21032" y="721"/>
                    <a:pt x="20780" y="682"/>
                  </a:cubicBezTo>
                  <a:cubicBezTo>
                    <a:pt x="18957" y="412"/>
                    <a:pt x="17128" y="204"/>
                    <a:pt x="15285" y="92"/>
                  </a:cubicBezTo>
                  <a:cubicBezTo>
                    <a:pt x="14301" y="31"/>
                    <a:pt x="13317" y="0"/>
                    <a:pt x="12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519793" y="4281861"/>
              <a:ext cx="3036693" cy="325750"/>
            </a:xfrm>
            <a:custGeom>
              <a:avLst/>
              <a:gdLst/>
              <a:ahLst/>
              <a:cxnLst/>
              <a:rect l="l" t="t" r="r" b="b"/>
              <a:pathLst>
                <a:path w="21105" h="2264" extrusionOk="0">
                  <a:moveTo>
                    <a:pt x="1545" y="1422"/>
                  </a:moveTo>
                  <a:cubicBezTo>
                    <a:pt x="1533" y="1424"/>
                    <a:pt x="1523" y="1425"/>
                    <a:pt x="1523" y="1425"/>
                  </a:cubicBezTo>
                  <a:cubicBezTo>
                    <a:pt x="1524" y="1425"/>
                    <a:pt x="1530" y="1424"/>
                    <a:pt x="1545" y="1422"/>
                  </a:cubicBezTo>
                  <a:close/>
                  <a:moveTo>
                    <a:pt x="8813" y="0"/>
                  </a:moveTo>
                  <a:cubicBezTo>
                    <a:pt x="8018" y="0"/>
                    <a:pt x="7222" y="20"/>
                    <a:pt x="6429" y="59"/>
                  </a:cubicBezTo>
                  <a:cubicBezTo>
                    <a:pt x="4630" y="151"/>
                    <a:pt x="2840" y="335"/>
                    <a:pt x="1060" y="582"/>
                  </a:cubicBezTo>
                  <a:cubicBezTo>
                    <a:pt x="823" y="616"/>
                    <a:pt x="586" y="650"/>
                    <a:pt x="349" y="683"/>
                  </a:cubicBezTo>
                  <a:cubicBezTo>
                    <a:pt x="242" y="698"/>
                    <a:pt x="131" y="804"/>
                    <a:pt x="78" y="891"/>
                  </a:cubicBezTo>
                  <a:cubicBezTo>
                    <a:pt x="15" y="998"/>
                    <a:pt x="1" y="1124"/>
                    <a:pt x="34" y="1240"/>
                  </a:cubicBezTo>
                  <a:cubicBezTo>
                    <a:pt x="106" y="1463"/>
                    <a:pt x="281" y="1565"/>
                    <a:pt x="494" y="1565"/>
                  </a:cubicBezTo>
                  <a:cubicBezTo>
                    <a:pt x="526" y="1565"/>
                    <a:pt x="558" y="1563"/>
                    <a:pt x="591" y="1559"/>
                  </a:cubicBezTo>
                  <a:cubicBezTo>
                    <a:pt x="847" y="1520"/>
                    <a:pt x="1089" y="1486"/>
                    <a:pt x="1336" y="1453"/>
                  </a:cubicBezTo>
                  <a:lnTo>
                    <a:pt x="1490" y="1428"/>
                  </a:lnTo>
                  <a:lnTo>
                    <a:pt x="1568" y="1419"/>
                  </a:lnTo>
                  <a:lnTo>
                    <a:pt x="1568" y="1419"/>
                  </a:lnTo>
                  <a:cubicBezTo>
                    <a:pt x="1559" y="1420"/>
                    <a:pt x="1551" y="1421"/>
                    <a:pt x="1545" y="1422"/>
                  </a:cubicBezTo>
                  <a:lnTo>
                    <a:pt x="1545" y="1422"/>
                  </a:lnTo>
                  <a:cubicBezTo>
                    <a:pt x="1558" y="1420"/>
                    <a:pt x="1574" y="1419"/>
                    <a:pt x="1582" y="1419"/>
                  </a:cubicBezTo>
                  <a:lnTo>
                    <a:pt x="1945" y="1370"/>
                  </a:lnTo>
                  <a:cubicBezTo>
                    <a:pt x="2405" y="1312"/>
                    <a:pt x="2859" y="1259"/>
                    <a:pt x="3319" y="1211"/>
                  </a:cubicBezTo>
                  <a:cubicBezTo>
                    <a:pt x="4170" y="1124"/>
                    <a:pt x="5021" y="1051"/>
                    <a:pt x="5873" y="998"/>
                  </a:cubicBezTo>
                  <a:cubicBezTo>
                    <a:pt x="6852" y="940"/>
                    <a:pt x="7831" y="908"/>
                    <a:pt x="8810" y="908"/>
                  </a:cubicBezTo>
                  <a:cubicBezTo>
                    <a:pt x="9316" y="908"/>
                    <a:pt x="9822" y="917"/>
                    <a:pt x="10328" y="935"/>
                  </a:cubicBezTo>
                  <a:cubicBezTo>
                    <a:pt x="11576" y="974"/>
                    <a:pt x="12819" y="1066"/>
                    <a:pt x="14057" y="1215"/>
                  </a:cubicBezTo>
                  <a:cubicBezTo>
                    <a:pt x="14319" y="1242"/>
                    <a:pt x="14577" y="1277"/>
                    <a:pt x="14839" y="1313"/>
                  </a:cubicBezTo>
                  <a:lnTo>
                    <a:pt x="14839" y="1313"/>
                  </a:lnTo>
                  <a:cubicBezTo>
                    <a:pt x="14849" y="1314"/>
                    <a:pt x="14867" y="1317"/>
                    <a:pt x="14884" y="1319"/>
                  </a:cubicBezTo>
                  <a:lnTo>
                    <a:pt x="14884" y="1319"/>
                  </a:lnTo>
                  <a:cubicBezTo>
                    <a:pt x="14892" y="1320"/>
                    <a:pt x="14900" y="1321"/>
                    <a:pt x="14908" y="1322"/>
                  </a:cubicBezTo>
                  <a:cubicBezTo>
                    <a:pt x="14903" y="1321"/>
                    <a:pt x="14897" y="1320"/>
                    <a:pt x="14892" y="1320"/>
                  </a:cubicBezTo>
                  <a:lnTo>
                    <a:pt x="14892" y="1320"/>
                  </a:lnTo>
                  <a:cubicBezTo>
                    <a:pt x="14905" y="1321"/>
                    <a:pt x="14916" y="1322"/>
                    <a:pt x="14923" y="1322"/>
                  </a:cubicBezTo>
                  <a:lnTo>
                    <a:pt x="15015" y="1332"/>
                  </a:lnTo>
                  <a:lnTo>
                    <a:pt x="15237" y="1365"/>
                  </a:lnTo>
                  <a:cubicBezTo>
                    <a:pt x="15368" y="1385"/>
                    <a:pt x="15503" y="1404"/>
                    <a:pt x="15634" y="1423"/>
                  </a:cubicBezTo>
                  <a:cubicBezTo>
                    <a:pt x="16156" y="1501"/>
                    <a:pt x="16683" y="1588"/>
                    <a:pt x="17206" y="1680"/>
                  </a:cubicBezTo>
                  <a:cubicBezTo>
                    <a:pt x="18188" y="1844"/>
                    <a:pt x="19170" y="2028"/>
                    <a:pt x="20152" y="2197"/>
                  </a:cubicBezTo>
                  <a:cubicBezTo>
                    <a:pt x="20268" y="2217"/>
                    <a:pt x="20384" y="2236"/>
                    <a:pt x="20500" y="2255"/>
                  </a:cubicBezTo>
                  <a:cubicBezTo>
                    <a:pt x="20533" y="2261"/>
                    <a:pt x="20566" y="2264"/>
                    <a:pt x="20600" y="2264"/>
                  </a:cubicBezTo>
                  <a:cubicBezTo>
                    <a:pt x="20803" y="2264"/>
                    <a:pt x="21006" y="2161"/>
                    <a:pt x="21056" y="1941"/>
                  </a:cubicBezTo>
                  <a:cubicBezTo>
                    <a:pt x="21105" y="1723"/>
                    <a:pt x="20988" y="1423"/>
                    <a:pt x="20742" y="1385"/>
                  </a:cubicBezTo>
                  <a:lnTo>
                    <a:pt x="20742" y="1380"/>
                  </a:lnTo>
                  <a:cubicBezTo>
                    <a:pt x="19760" y="1215"/>
                    <a:pt x="18778" y="1032"/>
                    <a:pt x="17796" y="862"/>
                  </a:cubicBezTo>
                  <a:cubicBezTo>
                    <a:pt x="16698" y="669"/>
                    <a:pt x="15600" y="500"/>
                    <a:pt x="14497" y="359"/>
                  </a:cubicBezTo>
                  <a:cubicBezTo>
                    <a:pt x="13269" y="205"/>
                    <a:pt x="12030" y="98"/>
                    <a:pt x="10792" y="40"/>
                  </a:cubicBezTo>
                  <a:cubicBezTo>
                    <a:pt x="10134" y="14"/>
                    <a:pt x="9473" y="0"/>
                    <a:pt x="8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340947" y="4411498"/>
              <a:ext cx="504749" cy="209781"/>
            </a:xfrm>
            <a:custGeom>
              <a:avLst/>
              <a:gdLst/>
              <a:ahLst/>
              <a:cxnLst/>
              <a:rect l="l" t="t" r="r" b="b"/>
              <a:pathLst>
                <a:path w="3508" h="1458" extrusionOk="0">
                  <a:moveTo>
                    <a:pt x="0" y="0"/>
                  </a:moveTo>
                  <a:cubicBezTo>
                    <a:pt x="60" y="950"/>
                    <a:pt x="972" y="1457"/>
                    <a:pt x="1850" y="1457"/>
                  </a:cubicBezTo>
                  <a:cubicBezTo>
                    <a:pt x="2694" y="1457"/>
                    <a:pt x="3507" y="990"/>
                    <a:pt x="3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386126" y="4343298"/>
              <a:ext cx="413669" cy="172083"/>
            </a:xfrm>
            <a:custGeom>
              <a:avLst/>
              <a:gdLst/>
              <a:ahLst/>
              <a:cxnLst/>
              <a:rect l="l" t="t" r="r" b="b"/>
              <a:pathLst>
                <a:path w="2875" h="1196" extrusionOk="0">
                  <a:moveTo>
                    <a:pt x="1" y="0"/>
                  </a:moveTo>
                  <a:cubicBezTo>
                    <a:pt x="50" y="780"/>
                    <a:pt x="797" y="1196"/>
                    <a:pt x="1517" y="1196"/>
                  </a:cubicBezTo>
                  <a:cubicBezTo>
                    <a:pt x="2208" y="1196"/>
                    <a:pt x="2874" y="813"/>
                    <a:pt x="2874" y="0"/>
                  </a:cubicBezTo>
                  <a:close/>
                </a:path>
              </a:pathLst>
            </a:custGeom>
            <a:solidFill>
              <a:srgbClr val="FFE7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 name="Google Shape;44;p2"/>
          <p:cNvGrpSpPr/>
          <p:nvPr/>
        </p:nvGrpSpPr>
        <p:grpSpPr>
          <a:xfrm rot="-1530435" flipH="1">
            <a:off x="3098909" y="2833640"/>
            <a:ext cx="600064" cy="895683"/>
            <a:chOff x="-536575" y="-610175"/>
            <a:chExt cx="256250" cy="382500"/>
          </a:xfrm>
        </p:grpSpPr>
        <p:sp>
          <p:nvSpPr>
            <p:cNvPr id="45" name="Google Shape;45;p2"/>
            <p:cNvSpPr/>
            <p:nvPr/>
          </p:nvSpPr>
          <p:spPr>
            <a:xfrm>
              <a:off x="-536575" y="-610175"/>
              <a:ext cx="85400" cy="382500"/>
            </a:xfrm>
            <a:custGeom>
              <a:avLst/>
              <a:gdLst/>
              <a:ahLst/>
              <a:cxnLst/>
              <a:rect l="l" t="t" r="r" b="b"/>
              <a:pathLst>
                <a:path w="3416" h="15300" extrusionOk="0">
                  <a:moveTo>
                    <a:pt x="658" y="0"/>
                  </a:moveTo>
                  <a:cubicBezTo>
                    <a:pt x="295" y="0"/>
                    <a:pt x="0" y="295"/>
                    <a:pt x="0" y="663"/>
                  </a:cubicBezTo>
                  <a:lnTo>
                    <a:pt x="0" y="15300"/>
                  </a:lnTo>
                  <a:lnTo>
                    <a:pt x="3415" y="15300"/>
                  </a:lnTo>
                  <a:lnTo>
                    <a:pt x="3415" y="663"/>
                  </a:lnTo>
                  <a:cubicBezTo>
                    <a:pt x="3415" y="295"/>
                    <a:pt x="3120"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536575" y="-410175"/>
              <a:ext cx="85400" cy="60475"/>
            </a:xfrm>
            <a:custGeom>
              <a:avLst/>
              <a:gdLst/>
              <a:ahLst/>
              <a:cxnLst/>
              <a:rect l="l" t="t" r="r" b="b"/>
              <a:pathLst>
                <a:path w="3416" h="2419" extrusionOk="0">
                  <a:moveTo>
                    <a:pt x="0" y="0"/>
                  </a:moveTo>
                  <a:lnTo>
                    <a:pt x="0" y="2419"/>
                  </a:lnTo>
                  <a:lnTo>
                    <a:pt x="3415" y="2419"/>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506700" y="-583225"/>
              <a:ext cx="25650" cy="102825"/>
            </a:xfrm>
            <a:custGeom>
              <a:avLst/>
              <a:gdLst/>
              <a:ahLst/>
              <a:cxnLst/>
              <a:rect l="l" t="t" r="r" b="b"/>
              <a:pathLst>
                <a:path w="1026" h="4113" extrusionOk="0">
                  <a:moveTo>
                    <a:pt x="513" y="1"/>
                  </a:moveTo>
                  <a:cubicBezTo>
                    <a:pt x="227" y="1"/>
                    <a:pt x="0" y="233"/>
                    <a:pt x="0" y="518"/>
                  </a:cubicBezTo>
                  <a:lnTo>
                    <a:pt x="0" y="3599"/>
                  </a:lnTo>
                  <a:cubicBezTo>
                    <a:pt x="0" y="3885"/>
                    <a:pt x="227" y="4112"/>
                    <a:pt x="513" y="4112"/>
                  </a:cubicBezTo>
                  <a:cubicBezTo>
                    <a:pt x="798" y="4112"/>
                    <a:pt x="1025" y="3885"/>
                    <a:pt x="1025" y="3599"/>
                  </a:cubicBezTo>
                  <a:lnTo>
                    <a:pt x="1025" y="518"/>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506700" y="-317675"/>
              <a:ext cx="25650" cy="90000"/>
            </a:xfrm>
            <a:custGeom>
              <a:avLst/>
              <a:gdLst/>
              <a:ahLst/>
              <a:cxnLst/>
              <a:rect l="l" t="t" r="r" b="b"/>
              <a:pathLst>
                <a:path w="1026" h="3600" extrusionOk="0">
                  <a:moveTo>
                    <a:pt x="513" y="1"/>
                  </a:moveTo>
                  <a:cubicBezTo>
                    <a:pt x="227" y="1"/>
                    <a:pt x="0" y="233"/>
                    <a:pt x="0" y="514"/>
                  </a:cubicBezTo>
                  <a:lnTo>
                    <a:pt x="0" y="3600"/>
                  </a:lnTo>
                  <a:lnTo>
                    <a:pt x="1025" y="3600"/>
                  </a:lnTo>
                  <a:lnTo>
                    <a:pt x="1025" y="514"/>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536575" y="-460350"/>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365825" y="-610175"/>
              <a:ext cx="85500" cy="382500"/>
            </a:xfrm>
            <a:custGeom>
              <a:avLst/>
              <a:gdLst/>
              <a:ahLst/>
              <a:cxnLst/>
              <a:rect l="l" t="t" r="r" b="b"/>
              <a:pathLst>
                <a:path w="3420" h="15300" extrusionOk="0">
                  <a:moveTo>
                    <a:pt x="658" y="0"/>
                  </a:moveTo>
                  <a:cubicBezTo>
                    <a:pt x="295" y="0"/>
                    <a:pt x="0" y="295"/>
                    <a:pt x="0" y="663"/>
                  </a:cubicBezTo>
                  <a:lnTo>
                    <a:pt x="0" y="15300"/>
                  </a:lnTo>
                  <a:lnTo>
                    <a:pt x="3420" y="15300"/>
                  </a:lnTo>
                  <a:lnTo>
                    <a:pt x="3420" y="663"/>
                  </a:lnTo>
                  <a:cubicBezTo>
                    <a:pt x="3420" y="295"/>
                    <a:pt x="3125"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365825" y="-410175"/>
              <a:ext cx="85500" cy="60475"/>
            </a:xfrm>
            <a:custGeom>
              <a:avLst/>
              <a:gdLst/>
              <a:ahLst/>
              <a:cxnLst/>
              <a:rect l="l" t="t" r="r" b="b"/>
              <a:pathLst>
                <a:path w="3420" h="2419" extrusionOk="0">
                  <a:moveTo>
                    <a:pt x="0" y="0"/>
                  </a:moveTo>
                  <a:lnTo>
                    <a:pt x="0" y="2419"/>
                  </a:lnTo>
                  <a:lnTo>
                    <a:pt x="3420" y="2419"/>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35975" y="-583225"/>
              <a:ext cx="25800" cy="102825"/>
            </a:xfrm>
            <a:custGeom>
              <a:avLst/>
              <a:gdLst/>
              <a:ahLst/>
              <a:cxnLst/>
              <a:rect l="l" t="t" r="r" b="b"/>
              <a:pathLst>
                <a:path w="1032" h="4113" extrusionOk="0">
                  <a:moveTo>
                    <a:pt x="514" y="1"/>
                  </a:moveTo>
                  <a:cubicBezTo>
                    <a:pt x="233" y="1"/>
                    <a:pt x="1" y="233"/>
                    <a:pt x="1" y="518"/>
                  </a:cubicBezTo>
                  <a:lnTo>
                    <a:pt x="1" y="3599"/>
                  </a:lnTo>
                  <a:cubicBezTo>
                    <a:pt x="1" y="3885"/>
                    <a:pt x="233" y="4112"/>
                    <a:pt x="514" y="4112"/>
                  </a:cubicBezTo>
                  <a:cubicBezTo>
                    <a:pt x="799" y="4112"/>
                    <a:pt x="1031" y="3885"/>
                    <a:pt x="1031" y="3599"/>
                  </a:cubicBezTo>
                  <a:lnTo>
                    <a:pt x="1031" y="518"/>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33597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65825" y="-460350"/>
              <a:ext cx="85500" cy="18150"/>
            </a:xfrm>
            <a:custGeom>
              <a:avLst/>
              <a:gdLst/>
              <a:ahLst/>
              <a:cxnLst/>
              <a:rect l="l" t="t" r="r" b="b"/>
              <a:pathLst>
                <a:path w="3420" h="726" extrusionOk="0">
                  <a:moveTo>
                    <a:pt x="0" y="0"/>
                  </a:moveTo>
                  <a:lnTo>
                    <a:pt x="0" y="726"/>
                  </a:lnTo>
                  <a:lnTo>
                    <a:pt x="3420" y="726"/>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50600" y="-513325"/>
              <a:ext cx="85400" cy="285525"/>
            </a:xfrm>
            <a:custGeom>
              <a:avLst/>
              <a:gdLst/>
              <a:ahLst/>
              <a:cxnLst/>
              <a:rect l="l" t="t" r="r" b="b"/>
              <a:pathLst>
                <a:path w="3416" h="11421" extrusionOk="0">
                  <a:moveTo>
                    <a:pt x="542" y="0"/>
                  </a:moveTo>
                  <a:cubicBezTo>
                    <a:pt x="242" y="0"/>
                    <a:pt x="0" y="242"/>
                    <a:pt x="0" y="537"/>
                  </a:cubicBezTo>
                  <a:lnTo>
                    <a:pt x="0" y="11421"/>
                  </a:lnTo>
                  <a:lnTo>
                    <a:pt x="3415" y="11421"/>
                  </a:lnTo>
                  <a:lnTo>
                    <a:pt x="3415" y="537"/>
                  </a:lnTo>
                  <a:cubicBezTo>
                    <a:pt x="3415" y="242"/>
                    <a:pt x="3173" y="0"/>
                    <a:pt x="2878"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2062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50600" y="-463375"/>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435475" y="-412225"/>
              <a:ext cx="55150" cy="55275"/>
            </a:xfrm>
            <a:custGeom>
              <a:avLst/>
              <a:gdLst/>
              <a:ahLst/>
              <a:cxnLst/>
              <a:rect l="l" t="t" r="r" b="b"/>
              <a:pathLst>
                <a:path w="2206" h="2211" extrusionOk="0">
                  <a:moveTo>
                    <a:pt x="1103" y="0"/>
                  </a:moveTo>
                  <a:cubicBezTo>
                    <a:pt x="493" y="0"/>
                    <a:pt x="0" y="498"/>
                    <a:pt x="0" y="1108"/>
                  </a:cubicBezTo>
                  <a:cubicBezTo>
                    <a:pt x="0" y="1717"/>
                    <a:pt x="493" y="2211"/>
                    <a:pt x="1103" y="2211"/>
                  </a:cubicBezTo>
                  <a:cubicBezTo>
                    <a:pt x="1712" y="2211"/>
                    <a:pt x="2206" y="1717"/>
                    <a:pt x="2206" y="1108"/>
                  </a:cubicBezTo>
                  <a:cubicBezTo>
                    <a:pt x="2206" y="498"/>
                    <a:pt x="1712" y="0"/>
                    <a:pt x="1103"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2"/>
          <p:cNvGrpSpPr/>
          <p:nvPr/>
        </p:nvGrpSpPr>
        <p:grpSpPr>
          <a:xfrm rot="-2472094">
            <a:off x="8974277" y="2383426"/>
            <a:ext cx="614609" cy="1033015"/>
            <a:chOff x="-3487875" y="-1884325"/>
            <a:chExt cx="252400" cy="424225"/>
          </a:xfrm>
        </p:grpSpPr>
        <p:sp>
          <p:nvSpPr>
            <p:cNvPr id="60" name="Google Shape;60;p2"/>
            <p:cNvSpPr/>
            <p:nvPr/>
          </p:nvSpPr>
          <p:spPr>
            <a:xfrm>
              <a:off x="-3405525" y="-1829775"/>
              <a:ext cx="84075" cy="369675"/>
            </a:xfrm>
            <a:custGeom>
              <a:avLst/>
              <a:gdLst/>
              <a:ahLst/>
              <a:cxnLst/>
              <a:rect l="l" t="t" r="r" b="b"/>
              <a:pathLst>
                <a:path w="3363" h="14787" extrusionOk="0">
                  <a:moveTo>
                    <a:pt x="746" y="0"/>
                  </a:moveTo>
                  <a:cubicBezTo>
                    <a:pt x="335" y="0"/>
                    <a:pt x="1" y="334"/>
                    <a:pt x="1" y="750"/>
                  </a:cubicBezTo>
                  <a:lnTo>
                    <a:pt x="1" y="14782"/>
                  </a:lnTo>
                  <a:lnTo>
                    <a:pt x="3363" y="14787"/>
                  </a:lnTo>
                  <a:lnTo>
                    <a:pt x="3363" y="750"/>
                  </a:lnTo>
                  <a:cubicBezTo>
                    <a:pt x="3363" y="334"/>
                    <a:pt x="3029" y="0"/>
                    <a:pt x="261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3405525" y="-1490100"/>
              <a:ext cx="84075" cy="30000"/>
            </a:xfrm>
            <a:custGeom>
              <a:avLst/>
              <a:gdLst/>
              <a:ahLst/>
              <a:cxnLst/>
              <a:rect l="l" t="t" r="r" b="b"/>
              <a:pathLst>
                <a:path w="3363" h="1200" extrusionOk="0">
                  <a:moveTo>
                    <a:pt x="1" y="0"/>
                  </a:moveTo>
                  <a:lnTo>
                    <a:pt x="1" y="1200"/>
                  </a:lnTo>
                  <a:lnTo>
                    <a:pt x="3363" y="1200"/>
                  </a:lnTo>
                  <a:lnTo>
                    <a:pt x="3363" y="0"/>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3405525" y="-1672950"/>
              <a:ext cx="84075" cy="29900"/>
            </a:xfrm>
            <a:custGeom>
              <a:avLst/>
              <a:gdLst/>
              <a:ahLst/>
              <a:cxnLst/>
              <a:rect l="l" t="t" r="r" b="b"/>
              <a:pathLst>
                <a:path w="3363" h="1196" extrusionOk="0">
                  <a:moveTo>
                    <a:pt x="1" y="1"/>
                  </a:moveTo>
                  <a:lnTo>
                    <a:pt x="1" y="1196"/>
                  </a:lnTo>
                  <a:lnTo>
                    <a:pt x="3363" y="1196"/>
                  </a:lnTo>
                  <a:lnTo>
                    <a:pt x="3363"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3373225" y="-1624450"/>
              <a:ext cx="25650" cy="102800"/>
            </a:xfrm>
            <a:custGeom>
              <a:avLst/>
              <a:gdLst/>
              <a:ahLst/>
              <a:cxnLst/>
              <a:rect l="l" t="t" r="r" b="b"/>
              <a:pathLst>
                <a:path w="1026" h="4112" extrusionOk="0">
                  <a:moveTo>
                    <a:pt x="513" y="0"/>
                  </a:moveTo>
                  <a:cubicBezTo>
                    <a:pt x="228" y="0"/>
                    <a:pt x="0" y="228"/>
                    <a:pt x="0" y="513"/>
                  </a:cubicBezTo>
                  <a:lnTo>
                    <a:pt x="0" y="3594"/>
                  </a:lnTo>
                  <a:cubicBezTo>
                    <a:pt x="0" y="3880"/>
                    <a:pt x="228" y="4112"/>
                    <a:pt x="513" y="4112"/>
                  </a:cubicBezTo>
                  <a:cubicBezTo>
                    <a:pt x="799" y="4112"/>
                    <a:pt x="1026" y="3880"/>
                    <a:pt x="1026" y="3594"/>
                  </a:cubicBezTo>
                  <a:lnTo>
                    <a:pt x="1026" y="513"/>
                  </a:lnTo>
                  <a:cubicBezTo>
                    <a:pt x="1026" y="228"/>
                    <a:pt x="799" y="0"/>
                    <a:pt x="51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3419050" y="-1860025"/>
              <a:ext cx="112725" cy="52025"/>
            </a:xfrm>
            <a:custGeom>
              <a:avLst/>
              <a:gdLst/>
              <a:ahLst/>
              <a:cxnLst/>
              <a:rect l="l" t="t" r="r" b="b"/>
              <a:pathLst>
                <a:path w="4509" h="2081" extrusionOk="0">
                  <a:moveTo>
                    <a:pt x="1611" y="1"/>
                  </a:moveTo>
                  <a:cubicBezTo>
                    <a:pt x="1553" y="238"/>
                    <a:pt x="1456" y="460"/>
                    <a:pt x="1335" y="673"/>
                  </a:cubicBezTo>
                  <a:cubicBezTo>
                    <a:pt x="997" y="1263"/>
                    <a:pt x="484" y="1655"/>
                    <a:pt x="0" y="1757"/>
                  </a:cubicBezTo>
                  <a:lnTo>
                    <a:pt x="0" y="2081"/>
                  </a:lnTo>
                  <a:lnTo>
                    <a:pt x="4508" y="2081"/>
                  </a:lnTo>
                  <a:lnTo>
                    <a:pt x="4508" y="1723"/>
                  </a:lnTo>
                  <a:cubicBezTo>
                    <a:pt x="4015" y="1641"/>
                    <a:pt x="3483" y="1239"/>
                    <a:pt x="3130" y="635"/>
                  </a:cubicBezTo>
                  <a:cubicBezTo>
                    <a:pt x="3014" y="436"/>
                    <a:pt x="2927" y="223"/>
                    <a:pt x="2869"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3384100" y="-1884325"/>
              <a:ext cx="42825" cy="35825"/>
            </a:xfrm>
            <a:custGeom>
              <a:avLst/>
              <a:gdLst/>
              <a:ahLst/>
              <a:cxnLst/>
              <a:rect l="l" t="t" r="r" b="b"/>
              <a:pathLst>
                <a:path w="1713" h="1433" extrusionOk="0">
                  <a:moveTo>
                    <a:pt x="856" y="1"/>
                  </a:moveTo>
                  <a:cubicBezTo>
                    <a:pt x="798" y="1"/>
                    <a:pt x="740" y="30"/>
                    <a:pt x="711" y="78"/>
                  </a:cubicBezTo>
                  <a:cubicBezTo>
                    <a:pt x="469" y="470"/>
                    <a:pt x="0" y="823"/>
                    <a:pt x="0" y="1108"/>
                  </a:cubicBezTo>
                  <a:cubicBezTo>
                    <a:pt x="0" y="1224"/>
                    <a:pt x="34" y="1336"/>
                    <a:pt x="97" y="1432"/>
                  </a:cubicBezTo>
                  <a:lnTo>
                    <a:pt x="1616" y="1432"/>
                  </a:lnTo>
                  <a:cubicBezTo>
                    <a:pt x="1679" y="1336"/>
                    <a:pt x="1708" y="1224"/>
                    <a:pt x="1712" y="1108"/>
                  </a:cubicBezTo>
                  <a:cubicBezTo>
                    <a:pt x="1712" y="823"/>
                    <a:pt x="1243" y="470"/>
                    <a:pt x="1001" y="78"/>
                  </a:cubicBezTo>
                  <a:cubicBezTo>
                    <a:pt x="968" y="30"/>
                    <a:pt x="914" y="1"/>
                    <a:pt x="856"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3431750" y="-1814800"/>
              <a:ext cx="137750" cy="10800"/>
            </a:xfrm>
            <a:custGeom>
              <a:avLst/>
              <a:gdLst/>
              <a:ahLst/>
              <a:cxnLst/>
              <a:rect l="l" t="t" r="r" b="b"/>
              <a:pathLst>
                <a:path w="5510" h="432" extrusionOk="0">
                  <a:moveTo>
                    <a:pt x="0" y="1"/>
                  </a:moveTo>
                  <a:lnTo>
                    <a:pt x="0" y="431"/>
                  </a:lnTo>
                  <a:lnTo>
                    <a:pt x="5510" y="431"/>
                  </a:lnTo>
                  <a:lnTo>
                    <a:pt x="5510"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3458350" y="-1823975"/>
              <a:ext cx="193375" cy="191875"/>
            </a:xfrm>
            <a:custGeom>
              <a:avLst/>
              <a:gdLst/>
              <a:ahLst/>
              <a:cxnLst/>
              <a:rect l="l" t="t" r="r" b="b"/>
              <a:pathLst>
                <a:path w="7735" h="7675" extrusionOk="0">
                  <a:moveTo>
                    <a:pt x="110" y="0"/>
                  </a:moveTo>
                  <a:cubicBezTo>
                    <a:pt x="51" y="0"/>
                    <a:pt x="1" y="74"/>
                    <a:pt x="53" y="131"/>
                  </a:cubicBezTo>
                  <a:lnTo>
                    <a:pt x="7580" y="7653"/>
                  </a:lnTo>
                  <a:cubicBezTo>
                    <a:pt x="7595" y="7668"/>
                    <a:pt x="7613" y="7675"/>
                    <a:pt x="7630" y="7675"/>
                  </a:cubicBezTo>
                  <a:cubicBezTo>
                    <a:pt x="7686" y="7675"/>
                    <a:pt x="7735" y="7602"/>
                    <a:pt x="7686" y="7546"/>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3458600" y="-1825075"/>
              <a:ext cx="194000" cy="194000"/>
            </a:xfrm>
            <a:custGeom>
              <a:avLst/>
              <a:gdLst/>
              <a:ahLst/>
              <a:cxnLst/>
              <a:rect l="l" t="t" r="r" b="b"/>
              <a:pathLst>
                <a:path w="7760" h="7760" extrusionOk="0">
                  <a:moveTo>
                    <a:pt x="117" y="78"/>
                  </a:moveTo>
                  <a:cubicBezTo>
                    <a:pt x="126" y="78"/>
                    <a:pt x="136" y="83"/>
                    <a:pt x="146" y="93"/>
                  </a:cubicBezTo>
                  <a:lnTo>
                    <a:pt x="7672" y="7619"/>
                  </a:lnTo>
                  <a:cubicBezTo>
                    <a:pt x="7698" y="7645"/>
                    <a:pt x="7672" y="7683"/>
                    <a:pt x="7641" y="7683"/>
                  </a:cubicBezTo>
                  <a:cubicBezTo>
                    <a:pt x="7632" y="7683"/>
                    <a:pt x="7623" y="7680"/>
                    <a:pt x="7614" y="7672"/>
                  </a:cubicBezTo>
                  <a:lnTo>
                    <a:pt x="92" y="146"/>
                  </a:lnTo>
                  <a:cubicBezTo>
                    <a:pt x="73" y="131"/>
                    <a:pt x="73" y="107"/>
                    <a:pt x="92" y="93"/>
                  </a:cubicBezTo>
                  <a:cubicBezTo>
                    <a:pt x="97" y="88"/>
                    <a:pt x="107" y="83"/>
                    <a:pt x="117" y="78"/>
                  </a:cubicBezTo>
                  <a:close/>
                  <a:moveTo>
                    <a:pt x="112" y="1"/>
                  </a:moveTo>
                  <a:cubicBezTo>
                    <a:pt x="54" y="6"/>
                    <a:pt x="5" y="54"/>
                    <a:pt x="1" y="112"/>
                  </a:cubicBezTo>
                  <a:cubicBezTo>
                    <a:pt x="1" y="141"/>
                    <a:pt x="10" y="175"/>
                    <a:pt x="34" y="199"/>
                  </a:cubicBezTo>
                  <a:lnTo>
                    <a:pt x="7561" y="7726"/>
                  </a:lnTo>
                  <a:cubicBezTo>
                    <a:pt x="7580" y="7745"/>
                    <a:pt x="7609" y="7759"/>
                    <a:pt x="7638" y="7759"/>
                  </a:cubicBezTo>
                  <a:lnTo>
                    <a:pt x="7648" y="7755"/>
                  </a:lnTo>
                  <a:cubicBezTo>
                    <a:pt x="7672" y="7755"/>
                    <a:pt x="7701" y="7740"/>
                    <a:pt x="7720" y="7721"/>
                  </a:cubicBezTo>
                  <a:cubicBezTo>
                    <a:pt x="7740" y="7701"/>
                    <a:pt x="7754" y="7677"/>
                    <a:pt x="7754" y="7648"/>
                  </a:cubicBezTo>
                  <a:cubicBezTo>
                    <a:pt x="7759" y="7614"/>
                    <a:pt x="7745" y="7585"/>
                    <a:pt x="7720" y="7561"/>
                  </a:cubicBezTo>
                  <a:lnTo>
                    <a:pt x="194" y="35"/>
                  </a:lnTo>
                  <a:cubicBezTo>
                    <a:pt x="175" y="10"/>
                    <a:pt x="141" y="1"/>
                    <a:pt x="11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3487375" y="-1853000"/>
              <a:ext cx="61825" cy="60375"/>
            </a:xfrm>
            <a:custGeom>
              <a:avLst/>
              <a:gdLst/>
              <a:ahLst/>
              <a:cxnLst/>
              <a:rect l="l" t="t" r="r" b="b"/>
              <a:pathLst>
                <a:path w="2473" h="2415" extrusionOk="0">
                  <a:moveTo>
                    <a:pt x="2365" y="0"/>
                  </a:moveTo>
                  <a:cubicBezTo>
                    <a:pt x="2349" y="0"/>
                    <a:pt x="2332" y="6"/>
                    <a:pt x="2317" y="20"/>
                  </a:cubicBezTo>
                  <a:lnTo>
                    <a:pt x="54" y="2284"/>
                  </a:lnTo>
                  <a:cubicBezTo>
                    <a:pt x="1" y="2340"/>
                    <a:pt x="51" y="2414"/>
                    <a:pt x="110" y="2414"/>
                  </a:cubicBezTo>
                  <a:cubicBezTo>
                    <a:pt x="127" y="2414"/>
                    <a:pt x="144" y="2409"/>
                    <a:pt x="160" y="2395"/>
                  </a:cubicBezTo>
                  <a:lnTo>
                    <a:pt x="2424" y="131"/>
                  </a:lnTo>
                  <a:cubicBezTo>
                    <a:pt x="2473" y="74"/>
                    <a:pt x="2422" y="0"/>
                    <a:pt x="236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487875" y="-1854000"/>
              <a:ext cx="63875" cy="62325"/>
            </a:xfrm>
            <a:custGeom>
              <a:avLst/>
              <a:gdLst/>
              <a:ahLst/>
              <a:cxnLst/>
              <a:rect l="l" t="t" r="r" b="b"/>
              <a:pathLst>
                <a:path w="2555" h="2493" extrusionOk="0">
                  <a:moveTo>
                    <a:pt x="2388" y="79"/>
                  </a:moveTo>
                  <a:cubicBezTo>
                    <a:pt x="2401" y="80"/>
                    <a:pt x="2410" y="84"/>
                    <a:pt x="2419" y="89"/>
                  </a:cubicBezTo>
                  <a:cubicBezTo>
                    <a:pt x="2434" y="103"/>
                    <a:pt x="2434" y="128"/>
                    <a:pt x="2419" y="142"/>
                  </a:cubicBezTo>
                  <a:lnTo>
                    <a:pt x="156" y="2406"/>
                  </a:lnTo>
                  <a:cubicBezTo>
                    <a:pt x="147" y="2412"/>
                    <a:pt x="139" y="2415"/>
                    <a:pt x="131" y="2415"/>
                  </a:cubicBezTo>
                  <a:cubicBezTo>
                    <a:pt x="102" y="2415"/>
                    <a:pt x="80" y="2379"/>
                    <a:pt x="103" y="2353"/>
                  </a:cubicBezTo>
                  <a:lnTo>
                    <a:pt x="2366" y="89"/>
                  </a:lnTo>
                  <a:cubicBezTo>
                    <a:pt x="2371" y="84"/>
                    <a:pt x="2379" y="80"/>
                    <a:pt x="2388" y="79"/>
                  </a:cubicBezTo>
                  <a:close/>
                  <a:moveTo>
                    <a:pt x="2392" y="1"/>
                  </a:moveTo>
                  <a:cubicBezTo>
                    <a:pt x="2365" y="1"/>
                    <a:pt x="2338" y="11"/>
                    <a:pt x="2313" y="36"/>
                  </a:cubicBezTo>
                  <a:lnTo>
                    <a:pt x="49" y="2299"/>
                  </a:lnTo>
                  <a:cubicBezTo>
                    <a:pt x="1" y="2343"/>
                    <a:pt x="1" y="2415"/>
                    <a:pt x="49" y="2459"/>
                  </a:cubicBezTo>
                  <a:cubicBezTo>
                    <a:pt x="69" y="2478"/>
                    <a:pt x="103" y="2493"/>
                    <a:pt x="132" y="2493"/>
                  </a:cubicBezTo>
                  <a:cubicBezTo>
                    <a:pt x="161" y="2493"/>
                    <a:pt x="190" y="2483"/>
                    <a:pt x="209" y="2459"/>
                  </a:cubicBezTo>
                  <a:lnTo>
                    <a:pt x="2473" y="195"/>
                  </a:lnTo>
                  <a:cubicBezTo>
                    <a:pt x="2554" y="114"/>
                    <a:pt x="2479" y="1"/>
                    <a:pt x="239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467975" y="-1833650"/>
              <a:ext cx="56625" cy="55175"/>
            </a:xfrm>
            <a:custGeom>
              <a:avLst/>
              <a:gdLst/>
              <a:ahLst/>
              <a:cxnLst/>
              <a:rect l="l" t="t" r="r" b="b"/>
              <a:pathLst>
                <a:path w="2265" h="2207" extrusionOk="0">
                  <a:moveTo>
                    <a:pt x="2155" y="1"/>
                  </a:moveTo>
                  <a:cubicBezTo>
                    <a:pt x="2137" y="1"/>
                    <a:pt x="2119" y="8"/>
                    <a:pt x="2102" y="25"/>
                  </a:cubicBezTo>
                  <a:lnTo>
                    <a:pt x="56" y="2075"/>
                  </a:lnTo>
                  <a:cubicBezTo>
                    <a:pt x="1" y="2131"/>
                    <a:pt x="50" y="2206"/>
                    <a:pt x="109" y="2206"/>
                  </a:cubicBezTo>
                  <a:cubicBezTo>
                    <a:pt x="127" y="2206"/>
                    <a:pt x="146" y="2199"/>
                    <a:pt x="163" y="2182"/>
                  </a:cubicBezTo>
                  <a:lnTo>
                    <a:pt x="2209" y="136"/>
                  </a:lnTo>
                  <a:cubicBezTo>
                    <a:pt x="2265" y="80"/>
                    <a:pt x="2214" y="1"/>
                    <a:pt x="215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468400" y="-1834550"/>
              <a:ext cx="57350" cy="57025"/>
            </a:xfrm>
            <a:custGeom>
              <a:avLst/>
              <a:gdLst/>
              <a:ahLst/>
              <a:cxnLst/>
              <a:rect l="l" t="t" r="r" b="b"/>
              <a:pathLst>
                <a:path w="2294" h="2281" extrusionOk="0">
                  <a:moveTo>
                    <a:pt x="2173" y="80"/>
                  </a:moveTo>
                  <a:cubicBezTo>
                    <a:pt x="2182" y="80"/>
                    <a:pt x="2192" y="85"/>
                    <a:pt x="2202" y="90"/>
                  </a:cubicBezTo>
                  <a:cubicBezTo>
                    <a:pt x="2206" y="99"/>
                    <a:pt x="2211" y="109"/>
                    <a:pt x="2211" y="119"/>
                  </a:cubicBezTo>
                  <a:cubicBezTo>
                    <a:pt x="2211" y="128"/>
                    <a:pt x="2206" y="138"/>
                    <a:pt x="2202" y="143"/>
                  </a:cubicBezTo>
                  <a:lnTo>
                    <a:pt x="151" y="2194"/>
                  </a:lnTo>
                  <a:cubicBezTo>
                    <a:pt x="143" y="2200"/>
                    <a:pt x="135" y="2203"/>
                    <a:pt x="127" y="2203"/>
                  </a:cubicBezTo>
                  <a:cubicBezTo>
                    <a:pt x="98" y="2203"/>
                    <a:pt x="71" y="2166"/>
                    <a:pt x="97" y="2136"/>
                  </a:cubicBezTo>
                  <a:lnTo>
                    <a:pt x="2148" y="90"/>
                  </a:lnTo>
                  <a:cubicBezTo>
                    <a:pt x="2153" y="80"/>
                    <a:pt x="2163" y="80"/>
                    <a:pt x="2173" y="80"/>
                  </a:cubicBezTo>
                  <a:close/>
                  <a:moveTo>
                    <a:pt x="2175" y="0"/>
                  </a:moveTo>
                  <a:cubicBezTo>
                    <a:pt x="2146" y="0"/>
                    <a:pt x="2117" y="12"/>
                    <a:pt x="2095" y="36"/>
                  </a:cubicBezTo>
                  <a:lnTo>
                    <a:pt x="49" y="2082"/>
                  </a:lnTo>
                  <a:cubicBezTo>
                    <a:pt x="1" y="2126"/>
                    <a:pt x="1" y="2199"/>
                    <a:pt x="49" y="2242"/>
                  </a:cubicBezTo>
                  <a:cubicBezTo>
                    <a:pt x="68" y="2266"/>
                    <a:pt x="97" y="2276"/>
                    <a:pt x="131" y="2281"/>
                  </a:cubicBezTo>
                  <a:cubicBezTo>
                    <a:pt x="160" y="2281"/>
                    <a:pt x="189" y="2266"/>
                    <a:pt x="209" y="2242"/>
                  </a:cubicBezTo>
                  <a:lnTo>
                    <a:pt x="2255" y="196"/>
                  </a:lnTo>
                  <a:cubicBezTo>
                    <a:pt x="2279" y="172"/>
                    <a:pt x="2293" y="143"/>
                    <a:pt x="2289" y="109"/>
                  </a:cubicBezTo>
                  <a:cubicBezTo>
                    <a:pt x="2289" y="80"/>
                    <a:pt x="2274" y="56"/>
                    <a:pt x="2255" y="36"/>
                  </a:cubicBezTo>
                  <a:cubicBezTo>
                    <a:pt x="2233" y="12"/>
                    <a:pt x="2204" y="0"/>
                    <a:pt x="217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448425" y="-1814075"/>
              <a:ext cx="51150" cy="49625"/>
            </a:xfrm>
            <a:custGeom>
              <a:avLst/>
              <a:gdLst/>
              <a:ahLst/>
              <a:cxnLst/>
              <a:rect l="l" t="t" r="r" b="b"/>
              <a:pathLst>
                <a:path w="2046" h="1985" extrusionOk="0">
                  <a:moveTo>
                    <a:pt x="1936" y="1"/>
                  </a:moveTo>
                  <a:cubicBezTo>
                    <a:pt x="1920" y="1"/>
                    <a:pt x="1902" y="7"/>
                    <a:pt x="1886" y="20"/>
                  </a:cubicBezTo>
                  <a:lnTo>
                    <a:pt x="53" y="1854"/>
                  </a:lnTo>
                  <a:cubicBezTo>
                    <a:pt x="0" y="1910"/>
                    <a:pt x="50" y="1984"/>
                    <a:pt x="110" y="1984"/>
                  </a:cubicBezTo>
                  <a:cubicBezTo>
                    <a:pt x="126" y="1984"/>
                    <a:pt x="144" y="1979"/>
                    <a:pt x="159" y="1965"/>
                  </a:cubicBezTo>
                  <a:lnTo>
                    <a:pt x="1993" y="132"/>
                  </a:lnTo>
                  <a:cubicBezTo>
                    <a:pt x="2046" y="75"/>
                    <a:pt x="1995" y="1"/>
                    <a:pt x="193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448925" y="-1815050"/>
              <a:ext cx="52025" cy="51550"/>
            </a:xfrm>
            <a:custGeom>
              <a:avLst/>
              <a:gdLst/>
              <a:ahLst/>
              <a:cxnLst/>
              <a:rect l="l" t="t" r="r" b="b"/>
              <a:pathLst>
                <a:path w="2081" h="2062" extrusionOk="0">
                  <a:moveTo>
                    <a:pt x="1958" y="77"/>
                  </a:moveTo>
                  <a:cubicBezTo>
                    <a:pt x="1960" y="77"/>
                    <a:pt x="1961" y="79"/>
                    <a:pt x="1964" y="79"/>
                  </a:cubicBezTo>
                  <a:cubicBezTo>
                    <a:pt x="1979" y="84"/>
                    <a:pt x="1993" y="93"/>
                    <a:pt x="1993" y="108"/>
                  </a:cubicBezTo>
                  <a:cubicBezTo>
                    <a:pt x="1998" y="122"/>
                    <a:pt x="1993" y="132"/>
                    <a:pt x="1984" y="142"/>
                  </a:cubicBezTo>
                  <a:lnTo>
                    <a:pt x="150" y="1975"/>
                  </a:lnTo>
                  <a:cubicBezTo>
                    <a:pt x="146" y="1984"/>
                    <a:pt x="136" y="1984"/>
                    <a:pt x="126" y="1984"/>
                  </a:cubicBezTo>
                  <a:cubicBezTo>
                    <a:pt x="117" y="1984"/>
                    <a:pt x="107" y="1980"/>
                    <a:pt x="97" y="1975"/>
                  </a:cubicBezTo>
                  <a:cubicBezTo>
                    <a:pt x="92" y="1965"/>
                    <a:pt x="88" y="1955"/>
                    <a:pt x="88" y="1946"/>
                  </a:cubicBezTo>
                  <a:cubicBezTo>
                    <a:pt x="88" y="1936"/>
                    <a:pt x="92" y="1926"/>
                    <a:pt x="97" y="1922"/>
                  </a:cubicBezTo>
                  <a:lnTo>
                    <a:pt x="1930" y="88"/>
                  </a:lnTo>
                  <a:cubicBezTo>
                    <a:pt x="1940" y="79"/>
                    <a:pt x="1945" y="79"/>
                    <a:pt x="1955" y="79"/>
                  </a:cubicBezTo>
                  <a:cubicBezTo>
                    <a:pt x="1956" y="77"/>
                    <a:pt x="1957" y="77"/>
                    <a:pt x="1958" y="77"/>
                  </a:cubicBezTo>
                  <a:close/>
                  <a:moveTo>
                    <a:pt x="1953" y="0"/>
                  </a:moveTo>
                  <a:cubicBezTo>
                    <a:pt x="1925" y="0"/>
                    <a:pt x="1900" y="14"/>
                    <a:pt x="1882" y="35"/>
                  </a:cubicBezTo>
                  <a:lnTo>
                    <a:pt x="44" y="1868"/>
                  </a:lnTo>
                  <a:cubicBezTo>
                    <a:pt x="0" y="1912"/>
                    <a:pt x="0" y="1984"/>
                    <a:pt x="44" y="2028"/>
                  </a:cubicBezTo>
                  <a:cubicBezTo>
                    <a:pt x="68" y="2047"/>
                    <a:pt x="97" y="2062"/>
                    <a:pt x="131" y="2062"/>
                  </a:cubicBezTo>
                  <a:cubicBezTo>
                    <a:pt x="160" y="2062"/>
                    <a:pt x="184" y="2052"/>
                    <a:pt x="208" y="2028"/>
                  </a:cubicBezTo>
                  <a:lnTo>
                    <a:pt x="2042" y="195"/>
                  </a:lnTo>
                  <a:cubicBezTo>
                    <a:pt x="2071" y="166"/>
                    <a:pt x="2080" y="127"/>
                    <a:pt x="2071" y="88"/>
                  </a:cubicBezTo>
                  <a:cubicBezTo>
                    <a:pt x="2061" y="50"/>
                    <a:pt x="2027" y="16"/>
                    <a:pt x="1984" y="6"/>
                  </a:cubicBezTo>
                  <a:cubicBezTo>
                    <a:pt x="1973" y="2"/>
                    <a:pt x="1963" y="0"/>
                    <a:pt x="195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429000" y="-1794725"/>
              <a:ext cx="45850" cy="44300"/>
            </a:xfrm>
            <a:custGeom>
              <a:avLst/>
              <a:gdLst/>
              <a:ahLst/>
              <a:cxnLst/>
              <a:rect l="l" t="t" r="r" b="b"/>
              <a:pathLst>
                <a:path w="1834" h="1772" extrusionOk="0">
                  <a:moveTo>
                    <a:pt x="1725" y="1"/>
                  </a:moveTo>
                  <a:cubicBezTo>
                    <a:pt x="1706" y="1"/>
                    <a:pt x="1687" y="8"/>
                    <a:pt x="1670" y="25"/>
                  </a:cubicBezTo>
                  <a:lnTo>
                    <a:pt x="50" y="1641"/>
                  </a:lnTo>
                  <a:cubicBezTo>
                    <a:pt x="1" y="1697"/>
                    <a:pt x="52" y="1772"/>
                    <a:pt x="111" y="1772"/>
                  </a:cubicBezTo>
                  <a:cubicBezTo>
                    <a:pt x="128" y="1772"/>
                    <a:pt x="145" y="1766"/>
                    <a:pt x="161" y="1752"/>
                  </a:cubicBezTo>
                  <a:lnTo>
                    <a:pt x="1782" y="131"/>
                  </a:lnTo>
                  <a:cubicBezTo>
                    <a:pt x="1833" y="76"/>
                    <a:pt x="1783" y="1"/>
                    <a:pt x="172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429450" y="-1795575"/>
              <a:ext cx="46575" cy="46225"/>
            </a:xfrm>
            <a:custGeom>
              <a:avLst/>
              <a:gdLst/>
              <a:ahLst/>
              <a:cxnLst/>
              <a:rect l="l" t="t" r="r" b="b"/>
              <a:pathLst>
                <a:path w="1863" h="1849" extrusionOk="0">
                  <a:moveTo>
                    <a:pt x="1742" y="74"/>
                  </a:moveTo>
                  <a:cubicBezTo>
                    <a:pt x="1751" y="74"/>
                    <a:pt x="1761" y="78"/>
                    <a:pt x="1771" y="88"/>
                  </a:cubicBezTo>
                  <a:cubicBezTo>
                    <a:pt x="1785" y="103"/>
                    <a:pt x="1785" y="127"/>
                    <a:pt x="1771" y="141"/>
                  </a:cubicBezTo>
                  <a:lnTo>
                    <a:pt x="150" y="1757"/>
                  </a:lnTo>
                  <a:cubicBezTo>
                    <a:pt x="143" y="1764"/>
                    <a:pt x="133" y="1768"/>
                    <a:pt x="124" y="1768"/>
                  </a:cubicBezTo>
                  <a:cubicBezTo>
                    <a:pt x="114" y="1768"/>
                    <a:pt x="104" y="1764"/>
                    <a:pt x="97" y="1757"/>
                  </a:cubicBezTo>
                  <a:cubicBezTo>
                    <a:pt x="82" y="1742"/>
                    <a:pt x="82" y="1718"/>
                    <a:pt x="97" y="1704"/>
                  </a:cubicBezTo>
                  <a:lnTo>
                    <a:pt x="1717" y="88"/>
                  </a:lnTo>
                  <a:cubicBezTo>
                    <a:pt x="1722" y="78"/>
                    <a:pt x="1732" y="74"/>
                    <a:pt x="1742" y="74"/>
                  </a:cubicBezTo>
                  <a:close/>
                  <a:moveTo>
                    <a:pt x="1738" y="0"/>
                  </a:moveTo>
                  <a:cubicBezTo>
                    <a:pt x="1710" y="0"/>
                    <a:pt x="1685" y="14"/>
                    <a:pt x="1664" y="35"/>
                  </a:cubicBezTo>
                  <a:lnTo>
                    <a:pt x="44" y="1650"/>
                  </a:lnTo>
                  <a:cubicBezTo>
                    <a:pt x="0" y="1694"/>
                    <a:pt x="0" y="1767"/>
                    <a:pt x="44" y="1810"/>
                  </a:cubicBezTo>
                  <a:cubicBezTo>
                    <a:pt x="68" y="1834"/>
                    <a:pt x="97" y="1849"/>
                    <a:pt x="126" y="1849"/>
                  </a:cubicBezTo>
                  <a:cubicBezTo>
                    <a:pt x="160" y="1849"/>
                    <a:pt x="189" y="1834"/>
                    <a:pt x="208" y="1815"/>
                  </a:cubicBezTo>
                  <a:lnTo>
                    <a:pt x="1824" y="195"/>
                  </a:lnTo>
                  <a:cubicBezTo>
                    <a:pt x="1848" y="170"/>
                    <a:pt x="1863" y="141"/>
                    <a:pt x="1858" y="107"/>
                  </a:cubicBezTo>
                  <a:cubicBezTo>
                    <a:pt x="1853" y="49"/>
                    <a:pt x="1809" y="6"/>
                    <a:pt x="1751" y="1"/>
                  </a:cubicBezTo>
                  <a:cubicBezTo>
                    <a:pt x="1747" y="0"/>
                    <a:pt x="1743" y="0"/>
                    <a:pt x="1738"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409575" y="-1775125"/>
              <a:ext cx="40475" cy="38950"/>
            </a:xfrm>
            <a:custGeom>
              <a:avLst/>
              <a:gdLst/>
              <a:ahLst/>
              <a:cxnLst/>
              <a:rect l="l" t="t" r="r" b="b"/>
              <a:pathLst>
                <a:path w="1619" h="1558" extrusionOk="0">
                  <a:moveTo>
                    <a:pt x="1509" y="0"/>
                  </a:moveTo>
                  <a:cubicBezTo>
                    <a:pt x="1493" y="0"/>
                    <a:pt x="1475" y="6"/>
                    <a:pt x="1459" y="20"/>
                  </a:cubicBezTo>
                  <a:lnTo>
                    <a:pt x="57" y="1423"/>
                  </a:lnTo>
                  <a:cubicBezTo>
                    <a:pt x="1" y="1479"/>
                    <a:pt x="51" y="1557"/>
                    <a:pt x="110" y="1557"/>
                  </a:cubicBezTo>
                  <a:cubicBezTo>
                    <a:pt x="128" y="1557"/>
                    <a:pt x="146" y="1550"/>
                    <a:pt x="163" y="1534"/>
                  </a:cubicBezTo>
                  <a:lnTo>
                    <a:pt x="1566" y="126"/>
                  </a:lnTo>
                  <a:cubicBezTo>
                    <a:pt x="1619" y="73"/>
                    <a:pt x="1568" y="0"/>
                    <a:pt x="15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409975" y="-1776150"/>
              <a:ext cx="41125" cy="40825"/>
            </a:xfrm>
            <a:custGeom>
              <a:avLst/>
              <a:gdLst/>
              <a:ahLst/>
              <a:cxnLst/>
              <a:rect l="l" t="t" r="r" b="b"/>
              <a:pathLst>
                <a:path w="1645" h="1633" extrusionOk="0">
                  <a:moveTo>
                    <a:pt x="1524" y="75"/>
                  </a:moveTo>
                  <a:cubicBezTo>
                    <a:pt x="1538" y="75"/>
                    <a:pt x="1548" y="80"/>
                    <a:pt x="1558" y="90"/>
                  </a:cubicBezTo>
                  <a:cubicBezTo>
                    <a:pt x="1572" y="104"/>
                    <a:pt x="1572" y="129"/>
                    <a:pt x="1558" y="143"/>
                  </a:cubicBezTo>
                  <a:lnTo>
                    <a:pt x="155" y="1546"/>
                  </a:lnTo>
                  <a:cubicBezTo>
                    <a:pt x="145" y="1555"/>
                    <a:pt x="135" y="1555"/>
                    <a:pt x="126" y="1560"/>
                  </a:cubicBezTo>
                  <a:cubicBezTo>
                    <a:pt x="116" y="1555"/>
                    <a:pt x="106" y="1551"/>
                    <a:pt x="102" y="1546"/>
                  </a:cubicBezTo>
                  <a:cubicBezTo>
                    <a:pt x="92" y="1536"/>
                    <a:pt x="87" y="1526"/>
                    <a:pt x="87" y="1517"/>
                  </a:cubicBezTo>
                  <a:cubicBezTo>
                    <a:pt x="87" y="1507"/>
                    <a:pt x="92" y="1497"/>
                    <a:pt x="102" y="1493"/>
                  </a:cubicBezTo>
                  <a:lnTo>
                    <a:pt x="1499" y="90"/>
                  </a:lnTo>
                  <a:cubicBezTo>
                    <a:pt x="1509" y="80"/>
                    <a:pt x="1514" y="75"/>
                    <a:pt x="1524" y="75"/>
                  </a:cubicBezTo>
                  <a:close/>
                  <a:moveTo>
                    <a:pt x="1529" y="0"/>
                  </a:moveTo>
                  <a:cubicBezTo>
                    <a:pt x="1499" y="0"/>
                    <a:pt x="1470" y="12"/>
                    <a:pt x="1451" y="37"/>
                  </a:cubicBezTo>
                  <a:lnTo>
                    <a:pt x="44" y="1439"/>
                  </a:lnTo>
                  <a:cubicBezTo>
                    <a:pt x="0" y="1483"/>
                    <a:pt x="0" y="1555"/>
                    <a:pt x="44" y="1599"/>
                  </a:cubicBezTo>
                  <a:cubicBezTo>
                    <a:pt x="68" y="1618"/>
                    <a:pt x="97" y="1633"/>
                    <a:pt x="126" y="1633"/>
                  </a:cubicBezTo>
                  <a:cubicBezTo>
                    <a:pt x="160" y="1633"/>
                    <a:pt x="184" y="1618"/>
                    <a:pt x="208" y="1599"/>
                  </a:cubicBezTo>
                  <a:lnTo>
                    <a:pt x="1611" y="196"/>
                  </a:lnTo>
                  <a:cubicBezTo>
                    <a:pt x="1635" y="172"/>
                    <a:pt x="1645" y="138"/>
                    <a:pt x="1645" y="109"/>
                  </a:cubicBezTo>
                  <a:cubicBezTo>
                    <a:pt x="1640" y="80"/>
                    <a:pt x="1630" y="56"/>
                    <a:pt x="1611" y="37"/>
                  </a:cubicBezTo>
                  <a:cubicBezTo>
                    <a:pt x="1589" y="12"/>
                    <a:pt x="1559" y="0"/>
                    <a:pt x="152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297750" y="-1663400"/>
              <a:ext cx="61825" cy="60325"/>
            </a:xfrm>
            <a:custGeom>
              <a:avLst/>
              <a:gdLst/>
              <a:ahLst/>
              <a:cxnLst/>
              <a:rect l="l" t="t" r="r" b="b"/>
              <a:pathLst>
                <a:path w="2473" h="2413" extrusionOk="0">
                  <a:moveTo>
                    <a:pt x="2362" y="1"/>
                  </a:moveTo>
                  <a:cubicBezTo>
                    <a:pt x="2345" y="1"/>
                    <a:pt x="2328" y="6"/>
                    <a:pt x="2312" y="20"/>
                  </a:cubicBezTo>
                  <a:cubicBezTo>
                    <a:pt x="1011" y="1321"/>
                    <a:pt x="1349" y="983"/>
                    <a:pt x="53" y="2284"/>
                  </a:cubicBezTo>
                  <a:cubicBezTo>
                    <a:pt x="1" y="2340"/>
                    <a:pt x="49" y="2413"/>
                    <a:pt x="107" y="2413"/>
                  </a:cubicBezTo>
                  <a:cubicBezTo>
                    <a:pt x="124" y="2413"/>
                    <a:pt x="143" y="2406"/>
                    <a:pt x="159" y="2390"/>
                  </a:cubicBezTo>
                  <a:lnTo>
                    <a:pt x="2423" y="127"/>
                  </a:lnTo>
                  <a:cubicBezTo>
                    <a:pt x="2472" y="74"/>
                    <a:pt x="2421" y="1"/>
                    <a:pt x="236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298250" y="-1664425"/>
              <a:ext cx="62775" cy="62375"/>
            </a:xfrm>
            <a:custGeom>
              <a:avLst/>
              <a:gdLst/>
              <a:ahLst/>
              <a:cxnLst/>
              <a:rect l="l" t="t" r="r" b="b"/>
              <a:pathLst>
                <a:path w="2511" h="2495" extrusionOk="0">
                  <a:moveTo>
                    <a:pt x="2390" y="76"/>
                  </a:moveTo>
                  <a:cubicBezTo>
                    <a:pt x="2404" y="81"/>
                    <a:pt x="2419" y="90"/>
                    <a:pt x="2424" y="105"/>
                  </a:cubicBezTo>
                  <a:cubicBezTo>
                    <a:pt x="2424" y="119"/>
                    <a:pt x="2424" y="129"/>
                    <a:pt x="2414" y="139"/>
                  </a:cubicBezTo>
                  <a:lnTo>
                    <a:pt x="150" y="2402"/>
                  </a:lnTo>
                  <a:cubicBezTo>
                    <a:pt x="143" y="2410"/>
                    <a:pt x="133" y="2413"/>
                    <a:pt x="124" y="2413"/>
                  </a:cubicBezTo>
                  <a:cubicBezTo>
                    <a:pt x="114" y="2413"/>
                    <a:pt x="104" y="2410"/>
                    <a:pt x="97" y="2402"/>
                  </a:cubicBezTo>
                  <a:cubicBezTo>
                    <a:pt x="83" y="2388"/>
                    <a:pt x="83" y="2364"/>
                    <a:pt x="97" y="2349"/>
                  </a:cubicBezTo>
                  <a:lnTo>
                    <a:pt x="2361" y="85"/>
                  </a:lnTo>
                  <a:cubicBezTo>
                    <a:pt x="2366" y="81"/>
                    <a:pt x="2375" y="76"/>
                    <a:pt x="2385" y="76"/>
                  </a:cubicBezTo>
                  <a:close/>
                  <a:moveTo>
                    <a:pt x="2390" y="0"/>
                  </a:moveTo>
                  <a:cubicBezTo>
                    <a:pt x="2360" y="0"/>
                    <a:pt x="2331" y="14"/>
                    <a:pt x="2308" y="37"/>
                  </a:cubicBezTo>
                  <a:lnTo>
                    <a:pt x="44" y="2301"/>
                  </a:lnTo>
                  <a:cubicBezTo>
                    <a:pt x="0" y="2340"/>
                    <a:pt x="0" y="2412"/>
                    <a:pt x="44" y="2456"/>
                  </a:cubicBezTo>
                  <a:cubicBezTo>
                    <a:pt x="68" y="2480"/>
                    <a:pt x="97" y="2494"/>
                    <a:pt x="126" y="2494"/>
                  </a:cubicBezTo>
                  <a:cubicBezTo>
                    <a:pt x="155" y="2494"/>
                    <a:pt x="184" y="2480"/>
                    <a:pt x="208" y="2460"/>
                  </a:cubicBezTo>
                  <a:lnTo>
                    <a:pt x="2472" y="197"/>
                  </a:lnTo>
                  <a:cubicBezTo>
                    <a:pt x="2496" y="168"/>
                    <a:pt x="2511" y="129"/>
                    <a:pt x="2501" y="90"/>
                  </a:cubicBezTo>
                  <a:cubicBezTo>
                    <a:pt x="2487" y="47"/>
                    <a:pt x="2458" y="18"/>
                    <a:pt x="2414" y="3"/>
                  </a:cubicBezTo>
                  <a:cubicBezTo>
                    <a:pt x="2406" y="1"/>
                    <a:pt x="2398" y="0"/>
                    <a:pt x="239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311900" y="-1677550"/>
              <a:ext cx="56650" cy="55050"/>
            </a:xfrm>
            <a:custGeom>
              <a:avLst/>
              <a:gdLst/>
              <a:ahLst/>
              <a:cxnLst/>
              <a:rect l="l" t="t" r="r" b="b"/>
              <a:pathLst>
                <a:path w="2266" h="2202" extrusionOk="0">
                  <a:moveTo>
                    <a:pt x="2156" y="1"/>
                  </a:moveTo>
                  <a:cubicBezTo>
                    <a:pt x="2138" y="1"/>
                    <a:pt x="2120" y="8"/>
                    <a:pt x="2104" y="25"/>
                  </a:cubicBezTo>
                  <a:lnTo>
                    <a:pt x="53" y="2071"/>
                  </a:lnTo>
                  <a:cubicBezTo>
                    <a:pt x="1" y="2123"/>
                    <a:pt x="52" y="2201"/>
                    <a:pt x="109" y="2201"/>
                  </a:cubicBezTo>
                  <a:cubicBezTo>
                    <a:pt x="126" y="2201"/>
                    <a:pt x="144" y="2194"/>
                    <a:pt x="159" y="2178"/>
                  </a:cubicBezTo>
                  <a:lnTo>
                    <a:pt x="2210" y="132"/>
                  </a:lnTo>
                  <a:cubicBezTo>
                    <a:pt x="2266" y="76"/>
                    <a:pt x="2214" y="1"/>
                    <a:pt x="215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312400" y="-1678425"/>
              <a:ext cx="58375" cy="56900"/>
            </a:xfrm>
            <a:custGeom>
              <a:avLst/>
              <a:gdLst/>
              <a:ahLst/>
              <a:cxnLst/>
              <a:rect l="l" t="t" r="r" b="b"/>
              <a:pathLst>
                <a:path w="2335" h="2276" extrusionOk="0">
                  <a:moveTo>
                    <a:pt x="2172" y="75"/>
                  </a:moveTo>
                  <a:cubicBezTo>
                    <a:pt x="2182" y="75"/>
                    <a:pt x="2192" y="80"/>
                    <a:pt x="2201" y="89"/>
                  </a:cubicBezTo>
                  <a:cubicBezTo>
                    <a:pt x="2216" y="99"/>
                    <a:pt x="2216" y="123"/>
                    <a:pt x="2201" y="138"/>
                  </a:cubicBezTo>
                  <a:lnTo>
                    <a:pt x="155" y="2188"/>
                  </a:lnTo>
                  <a:cubicBezTo>
                    <a:pt x="147" y="2196"/>
                    <a:pt x="137" y="2199"/>
                    <a:pt x="128" y="2199"/>
                  </a:cubicBezTo>
                  <a:cubicBezTo>
                    <a:pt x="97" y="2199"/>
                    <a:pt x="71" y="2161"/>
                    <a:pt x="97" y="2135"/>
                  </a:cubicBezTo>
                  <a:lnTo>
                    <a:pt x="2148" y="84"/>
                  </a:lnTo>
                  <a:cubicBezTo>
                    <a:pt x="2153" y="80"/>
                    <a:pt x="2163" y="75"/>
                    <a:pt x="2172" y="75"/>
                  </a:cubicBezTo>
                  <a:close/>
                  <a:moveTo>
                    <a:pt x="2171" y="0"/>
                  </a:moveTo>
                  <a:cubicBezTo>
                    <a:pt x="2146" y="0"/>
                    <a:pt x="2119" y="9"/>
                    <a:pt x="2095" y="31"/>
                  </a:cubicBezTo>
                  <a:lnTo>
                    <a:pt x="49" y="2082"/>
                  </a:lnTo>
                  <a:cubicBezTo>
                    <a:pt x="0" y="2121"/>
                    <a:pt x="0" y="2198"/>
                    <a:pt x="49" y="2242"/>
                  </a:cubicBezTo>
                  <a:cubicBezTo>
                    <a:pt x="68" y="2261"/>
                    <a:pt x="97" y="2276"/>
                    <a:pt x="131" y="2276"/>
                  </a:cubicBezTo>
                  <a:cubicBezTo>
                    <a:pt x="160" y="2276"/>
                    <a:pt x="189" y="2261"/>
                    <a:pt x="208" y="2242"/>
                  </a:cubicBezTo>
                  <a:lnTo>
                    <a:pt x="2259" y="191"/>
                  </a:lnTo>
                  <a:cubicBezTo>
                    <a:pt x="2334" y="108"/>
                    <a:pt x="2258" y="0"/>
                    <a:pt x="217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3325950" y="-1691650"/>
              <a:ext cx="51050" cy="49650"/>
            </a:xfrm>
            <a:custGeom>
              <a:avLst/>
              <a:gdLst/>
              <a:ahLst/>
              <a:cxnLst/>
              <a:rect l="l" t="t" r="r" b="b"/>
              <a:pathLst>
                <a:path w="2042" h="1986" extrusionOk="0">
                  <a:moveTo>
                    <a:pt x="1937" y="1"/>
                  </a:moveTo>
                  <a:cubicBezTo>
                    <a:pt x="1920" y="1"/>
                    <a:pt x="1903" y="8"/>
                    <a:pt x="1887" y="23"/>
                  </a:cubicBezTo>
                  <a:lnTo>
                    <a:pt x="49" y="1856"/>
                  </a:lnTo>
                  <a:cubicBezTo>
                    <a:pt x="1" y="1912"/>
                    <a:pt x="50" y="1985"/>
                    <a:pt x="108" y="1985"/>
                  </a:cubicBezTo>
                  <a:cubicBezTo>
                    <a:pt x="125" y="1985"/>
                    <a:pt x="144" y="1979"/>
                    <a:pt x="160" y="1963"/>
                  </a:cubicBezTo>
                  <a:lnTo>
                    <a:pt x="1994" y="130"/>
                  </a:lnTo>
                  <a:cubicBezTo>
                    <a:pt x="2042" y="74"/>
                    <a:pt x="1993" y="1"/>
                    <a:pt x="193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3326425" y="-1692525"/>
              <a:ext cx="52925" cy="51525"/>
            </a:xfrm>
            <a:custGeom>
              <a:avLst/>
              <a:gdLst/>
              <a:ahLst/>
              <a:cxnLst/>
              <a:rect l="l" t="t" r="r" b="b"/>
              <a:pathLst>
                <a:path w="2117" h="2061" extrusionOk="0">
                  <a:moveTo>
                    <a:pt x="1953" y="74"/>
                  </a:moveTo>
                  <a:cubicBezTo>
                    <a:pt x="1981" y="74"/>
                    <a:pt x="2006" y="109"/>
                    <a:pt x="1984" y="136"/>
                  </a:cubicBezTo>
                  <a:lnTo>
                    <a:pt x="150" y="1969"/>
                  </a:lnTo>
                  <a:cubicBezTo>
                    <a:pt x="143" y="1979"/>
                    <a:pt x="133" y="1983"/>
                    <a:pt x="124" y="1983"/>
                  </a:cubicBezTo>
                  <a:cubicBezTo>
                    <a:pt x="114" y="1983"/>
                    <a:pt x="104" y="1979"/>
                    <a:pt x="97" y="1969"/>
                  </a:cubicBezTo>
                  <a:cubicBezTo>
                    <a:pt x="83" y="1959"/>
                    <a:pt x="83" y="1935"/>
                    <a:pt x="97" y="1920"/>
                  </a:cubicBezTo>
                  <a:lnTo>
                    <a:pt x="1930" y="87"/>
                  </a:lnTo>
                  <a:lnTo>
                    <a:pt x="1930" y="82"/>
                  </a:lnTo>
                  <a:cubicBezTo>
                    <a:pt x="1938" y="76"/>
                    <a:pt x="1946" y="74"/>
                    <a:pt x="1953" y="74"/>
                  </a:cubicBezTo>
                  <a:close/>
                  <a:moveTo>
                    <a:pt x="1954" y="1"/>
                  </a:moveTo>
                  <a:cubicBezTo>
                    <a:pt x="1929" y="1"/>
                    <a:pt x="1902" y="11"/>
                    <a:pt x="1877" y="34"/>
                  </a:cubicBezTo>
                  <a:lnTo>
                    <a:pt x="44" y="1867"/>
                  </a:lnTo>
                  <a:cubicBezTo>
                    <a:pt x="0" y="1911"/>
                    <a:pt x="0" y="1983"/>
                    <a:pt x="44" y="2027"/>
                  </a:cubicBezTo>
                  <a:cubicBezTo>
                    <a:pt x="68" y="2046"/>
                    <a:pt x="97" y="2061"/>
                    <a:pt x="126" y="2061"/>
                  </a:cubicBezTo>
                  <a:cubicBezTo>
                    <a:pt x="155" y="2061"/>
                    <a:pt x="184" y="2051"/>
                    <a:pt x="204" y="2032"/>
                  </a:cubicBezTo>
                  <a:lnTo>
                    <a:pt x="2042" y="194"/>
                  </a:lnTo>
                  <a:cubicBezTo>
                    <a:pt x="2116" y="112"/>
                    <a:pt x="2041" y="1"/>
                    <a:pt x="195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3340075" y="-1705675"/>
              <a:ext cx="45725" cy="44250"/>
            </a:xfrm>
            <a:custGeom>
              <a:avLst/>
              <a:gdLst/>
              <a:ahLst/>
              <a:cxnLst/>
              <a:rect l="l" t="t" r="r" b="b"/>
              <a:pathLst>
                <a:path w="1829" h="1770" extrusionOk="0">
                  <a:moveTo>
                    <a:pt x="1723" y="1"/>
                  </a:moveTo>
                  <a:cubicBezTo>
                    <a:pt x="1707" y="1"/>
                    <a:pt x="1689" y="7"/>
                    <a:pt x="1673" y="23"/>
                  </a:cubicBezTo>
                  <a:lnTo>
                    <a:pt x="53" y="1639"/>
                  </a:lnTo>
                  <a:cubicBezTo>
                    <a:pt x="0" y="1695"/>
                    <a:pt x="50" y="1770"/>
                    <a:pt x="110" y="1770"/>
                  </a:cubicBezTo>
                  <a:cubicBezTo>
                    <a:pt x="126" y="1770"/>
                    <a:pt x="144" y="1764"/>
                    <a:pt x="159" y="1750"/>
                  </a:cubicBezTo>
                  <a:lnTo>
                    <a:pt x="1780" y="130"/>
                  </a:lnTo>
                  <a:cubicBezTo>
                    <a:pt x="1828" y="74"/>
                    <a:pt x="1779" y="1"/>
                    <a:pt x="172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3340575" y="-1706650"/>
              <a:ext cx="46700" cy="46175"/>
            </a:xfrm>
            <a:custGeom>
              <a:avLst/>
              <a:gdLst/>
              <a:ahLst/>
              <a:cxnLst/>
              <a:rect l="l" t="t" r="r" b="b"/>
              <a:pathLst>
                <a:path w="1868" h="1847" extrusionOk="0">
                  <a:moveTo>
                    <a:pt x="1751" y="77"/>
                  </a:moveTo>
                  <a:cubicBezTo>
                    <a:pt x="1766" y="81"/>
                    <a:pt x="1776" y="91"/>
                    <a:pt x="1780" y="111"/>
                  </a:cubicBezTo>
                  <a:cubicBezTo>
                    <a:pt x="1785" y="120"/>
                    <a:pt x="1780" y="135"/>
                    <a:pt x="1771" y="140"/>
                  </a:cubicBezTo>
                  <a:lnTo>
                    <a:pt x="155" y="1760"/>
                  </a:lnTo>
                  <a:cubicBezTo>
                    <a:pt x="147" y="1768"/>
                    <a:pt x="137" y="1771"/>
                    <a:pt x="128" y="1771"/>
                  </a:cubicBezTo>
                  <a:cubicBezTo>
                    <a:pt x="97" y="1771"/>
                    <a:pt x="71" y="1733"/>
                    <a:pt x="97" y="1707"/>
                  </a:cubicBezTo>
                  <a:lnTo>
                    <a:pt x="1718" y="86"/>
                  </a:lnTo>
                  <a:cubicBezTo>
                    <a:pt x="1722" y="81"/>
                    <a:pt x="1732" y="77"/>
                    <a:pt x="1742" y="77"/>
                  </a:cubicBezTo>
                  <a:close/>
                  <a:moveTo>
                    <a:pt x="1742" y="0"/>
                  </a:moveTo>
                  <a:cubicBezTo>
                    <a:pt x="1713" y="0"/>
                    <a:pt x="1686" y="11"/>
                    <a:pt x="1664" y="33"/>
                  </a:cubicBezTo>
                  <a:lnTo>
                    <a:pt x="49" y="1654"/>
                  </a:lnTo>
                  <a:cubicBezTo>
                    <a:pt x="0" y="1697"/>
                    <a:pt x="0" y="1770"/>
                    <a:pt x="49" y="1813"/>
                  </a:cubicBezTo>
                  <a:cubicBezTo>
                    <a:pt x="68" y="1832"/>
                    <a:pt x="97" y="1847"/>
                    <a:pt x="131" y="1847"/>
                  </a:cubicBezTo>
                  <a:cubicBezTo>
                    <a:pt x="160" y="1847"/>
                    <a:pt x="189" y="1832"/>
                    <a:pt x="208" y="1813"/>
                  </a:cubicBezTo>
                  <a:lnTo>
                    <a:pt x="1829" y="193"/>
                  </a:lnTo>
                  <a:cubicBezTo>
                    <a:pt x="1858" y="169"/>
                    <a:pt x="1868" y="125"/>
                    <a:pt x="1858" y="91"/>
                  </a:cubicBezTo>
                  <a:cubicBezTo>
                    <a:pt x="1848" y="48"/>
                    <a:pt x="1814" y="14"/>
                    <a:pt x="1771" y="4"/>
                  </a:cubicBezTo>
                  <a:cubicBezTo>
                    <a:pt x="1761" y="2"/>
                    <a:pt x="1751" y="0"/>
                    <a:pt x="174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3354125" y="-1719750"/>
              <a:ext cx="40325" cy="38850"/>
            </a:xfrm>
            <a:custGeom>
              <a:avLst/>
              <a:gdLst/>
              <a:ahLst/>
              <a:cxnLst/>
              <a:rect l="l" t="t" r="r" b="b"/>
              <a:pathLst>
                <a:path w="1613" h="1554" extrusionOk="0">
                  <a:moveTo>
                    <a:pt x="1504" y="1"/>
                  </a:moveTo>
                  <a:cubicBezTo>
                    <a:pt x="1488" y="1"/>
                    <a:pt x="1472" y="6"/>
                    <a:pt x="1457" y="20"/>
                  </a:cubicBezTo>
                  <a:lnTo>
                    <a:pt x="49" y="1428"/>
                  </a:lnTo>
                  <a:cubicBezTo>
                    <a:pt x="0" y="1481"/>
                    <a:pt x="51" y="1554"/>
                    <a:pt x="110" y="1554"/>
                  </a:cubicBezTo>
                  <a:cubicBezTo>
                    <a:pt x="127" y="1554"/>
                    <a:pt x="144" y="1548"/>
                    <a:pt x="160" y="1534"/>
                  </a:cubicBezTo>
                  <a:lnTo>
                    <a:pt x="1563" y="131"/>
                  </a:lnTo>
                  <a:cubicBezTo>
                    <a:pt x="1612" y="75"/>
                    <a:pt x="1561" y="1"/>
                    <a:pt x="15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3354600" y="-1720800"/>
              <a:ext cx="41250" cy="40875"/>
            </a:xfrm>
            <a:custGeom>
              <a:avLst/>
              <a:gdLst/>
              <a:ahLst/>
              <a:cxnLst/>
              <a:rect l="l" t="t" r="r" b="b"/>
              <a:pathLst>
                <a:path w="1650" h="1635" extrusionOk="0">
                  <a:moveTo>
                    <a:pt x="1529" y="77"/>
                  </a:moveTo>
                  <a:cubicBezTo>
                    <a:pt x="1539" y="77"/>
                    <a:pt x="1548" y="82"/>
                    <a:pt x="1553" y="91"/>
                  </a:cubicBezTo>
                  <a:cubicBezTo>
                    <a:pt x="1572" y="106"/>
                    <a:pt x="1572" y="130"/>
                    <a:pt x="1553" y="144"/>
                  </a:cubicBezTo>
                  <a:lnTo>
                    <a:pt x="150" y="1547"/>
                  </a:lnTo>
                  <a:cubicBezTo>
                    <a:pt x="145" y="1552"/>
                    <a:pt x="136" y="1557"/>
                    <a:pt x="126" y="1557"/>
                  </a:cubicBezTo>
                  <a:cubicBezTo>
                    <a:pt x="116" y="1557"/>
                    <a:pt x="107" y="1552"/>
                    <a:pt x="97" y="1547"/>
                  </a:cubicBezTo>
                  <a:cubicBezTo>
                    <a:pt x="92" y="1538"/>
                    <a:pt x="87" y="1528"/>
                    <a:pt x="87" y="1518"/>
                  </a:cubicBezTo>
                  <a:cubicBezTo>
                    <a:pt x="83" y="1508"/>
                    <a:pt x="87" y="1499"/>
                    <a:pt x="97" y="1494"/>
                  </a:cubicBezTo>
                  <a:lnTo>
                    <a:pt x="1500" y="91"/>
                  </a:lnTo>
                  <a:cubicBezTo>
                    <a:pt x="1505" y="82"/>
                    <a:pt x="1514" y="77"/>
                    <a:pt x="1524" y="77"/>
                  </a:cubicBezTo>
                  <a:close/>
                  <a:moveTo>
                    <a:pt x="1524" y="1"/>
                  </a:moveTo>
                  <a:cubicBezTo>
                    <a:pt x="1496" y="1"/>
                    <a:pt x="1470" y="11"/>
                    <a:pt x="1451" y="33"/>
                  </a:cubicBezTo>
                  <a:lnTo>
                    <a:pt x="44" y="1441"/>
                  </a:lnTo>
                  <a:cubicBezTo>
                    <a:pt x="0" y="1484"/>
                    <a:pt x="0" y="1557"/>
                    <a:pt x="44" y="1600"/>
                  </a:cubicBezTo>
                  <a:cubicBezTo>
                    <a:pt x="68" y="1620"/>
                    <a:pt x="97" y="1634"/>
                    <a:pt x="126" y="1634"/>
                  </a:cubicBezTo>
                  <a:cubicBezTo>
                    <a:pt x="155" y="1634"/>
                    <a:pt x="184" y="1625"/>
                    <a:pt x="208" y="1600"/>
                  </a:cubicBezTo>
                  <a:lnTo>
                    <a:pt x="1611" y="198"/>
                  </a:lnTo>
                  <a:cubicBezTo>
                    <a:pt x="1640" y="169"/>
                    <a:pt x="1650" y="130"/>
                    <a:pt x="1640" y="91"/>
                  </a:cubicBezTo>
                  <a:cubicBezTo>
                    <a:pt x="1630" y="48"/>
                    <a:pt x="1597" y="19"/>
                    <a:pt x="1553" y="4"/>
                  </a:cubicBezTo>
                  <a:cubicBezTo>
                    <a:pt x="1543" y="2"/>
                    <a:pt x="1534" y="1"/>
                    <a:pt x="152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437700" y="-1844600"/>
              <a:ext cx="152125" cy="233150"/>
            </a:xfrm>
            <a:custGeom>
              <a:avLst/>
              <a:gdLst/>
              <a:ahLst/>
              <a:cxnLst/>
              <a:rect l="l" t="t" r="r" b="b"/>
              <a:pathLst>
                <a:path w="6085" h="9326" extrusionOk="0">
                  <a:moveTo>
                    <a:pt x="105" y="0"/>
                  </a:moveTo>
                  <a:cubicBezTo>
                    <a:pt x="52" y="0"/>
                    <a:pt x="1" y="56"/>
                    <a:pt x="35" y="114"/>
                  </a:cubicBezTo>
                  <a:cubicBezTo>
                    <a:pt x="1032" y="1667"/>
                    <a:pt x="4925" y="7742"/>
                    <a:pt x="5922" y="9290"/>
                  </a:cubicBezTo>
                  <a:cubicBezTo>
                    <a:pt x="5938" y="9315"/>
                    <a:pt x="5960" y="9325"/>
                    <a:pt x="5982" y="9325"/>
                  </a:cubicBezTo>
                  <a:cubicBezTo>
                    <a:pt x="6034" y="9325"/>
                    <a:pt x="6085" y="9269"/>
                    <a:pt x="6048" y="9208"/>
                  </a:cubicBezTo>
                  <a:cubicBezTo>
                    <a:pt x="5056" y="7660"/>
                    <a:pt x="1157" y="1585"/>
                    <a:pt x="166" y="32"/>
                  </a:cubicBezTo>
                  <a:cubicBezTo>
                    <a:pt x="149" y="10"/>
                    <a:pt x="127" y="0"/>
                    <a:pt x="10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438175" y="-1845525"/>
              <a:ext cx="153000" cy="235000"/>
            </a:xfrm>
            <a:custGeom>
              <a:avLst/>
              <a:gdLst/>
              <a:ahLst/>
              <a:cxnLst/>
              <a:rect l="l" t="t" r="r" b="b"/>
              <a:pathLst>
                <a:path w="6120" h="9400" extrusionOk="0">
                  <a:moveTo>
                    <a:pt x="127" y="74"/>
                  </a:moveTo>
                  <a:cubicBezTo>
                    <a:pt x="136" y="74"/>
                    <a:pt x="146" y="79"/>
                    <a:pt x="156" y="93"/>
                  </a:cubicBezTo>
                  <a:lnTo>
                    <a:pt x="6038" y="9269"/>
                  </a:lnTo>
                  <a:cubicBezTo>
                    <a:pt x="6042" y="9274"/>
                    <a:pt x="6042" y="9284"/>
                    <a:pt x="6042" y="9293"/>
                  </a:cubicBezTo>
                  <a:cubicBezTo>
                    <a:pt x="6038" y="9303"/>
                    <a:pt x="6033" y="9313"/>
                    <a:pt x="6023" y="9317"/>
                  </a:cubicBezTo>
                  <a:cubicBezTo>
                    <a:pt x="6013" y="9322"/>
                    <a:pt x="6004" y="9327"/>
                    <a:pt x="5994" y="9327"/>
                  </a:cubicBezTo>
                  <a:cubicBezTo>
                    <a:pt x="5984" y="9322"/>
                    <a:pt x="5980" y="9317"/>
                    <a:pt x="5975" y="9308"/>
                  </a:cubicBezTo>
                  <a:lnTo>
                    <a:pt x="88" y="132"/>
                  </a:lnTo>
                  <a:cubicBezTo>
                    <a:pt x="83" y="122"/>
                    <a:pt x="78" y="108"/>
                    <a:pt x="88" y="98"/>
                  </a:cubicBezTo>
                  <a:cubicBezTo>
                    <a:pt x="93" y="84"/>
                    <a:pt x="107" y="74"/>
                    <a:pt x="127" y="74"/>
                  </a:cubicBezTo>
                  <a:close/>
                  <a:moveTo>
                    <a:pt x="129" y="1"/>
                  </a:moveTo>
                  <a:cubicBezTo>
                    <a:pt x="125" y="1"/>
                    <a:pt x="121" y="1"/>
                    <a:pt x="117" y="1"/>
                  </a:cubicBezTo>
                  <a:cubicBezTo>
                    <a:pt x="74" y="1"/>
                    <a:pt x="35" y="26"/>
                    <a:pt x="15" y="64"/>
                  </a:cubicBezTo>
                  <a:cubicBezTo>
                    <a:pt x="1" y="98"/>
                    <a:pt x="1" y="142"/>
                    <a:pt x="25" y="175"/>
                  </a:cubicBezTo>
                  <a:lnTo>
                    <a:pt x="5907" y="9351"/>
                  </a:lnTo>
                  <a:cubicBezTo>
                    <a:pt x="5926" y="9380"/>
                    <a:pt x="5960" y="9400"/>
                    <a:pt x="5999" y="9400"/>
                  </a:cubicBezTo>
                  <a:cubicBezTo>
                    <a:pt x="6023" y="9400"/>
                    <a:pt x="6042" y="9395"/>
                    <a:pt x="6062" y="9380"/>
                  </a:cubicBezTo>
                  <a:cubicBezTo>
                    <a:pt x="6086" y="9366"/>
                    <a:pt x="6105" y="9342"/>
                    <a:pt x="6115" y="9317"/>
                  </a:cubicBezTo>
                  <a:cubicBezTo>
                    <a:pt x="6120" y="9284"/>
                    <a:pt x="6115" y="9255"/>
                    <a:pt x="6100" y="9226"/>
                  </a:cubicBezTo>
                  <a:lnTo>
                    <a:pt x="214" y="50"/>
                  </a:lnTo>
                  <a:cubicBezTo>
                    <a:pt x="196" y="19"/>
                    <a:pt x="163" y="1"/>
                    <a:pt x="12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479050" y="-1803500"/>
              <a:ext cx="234800" cy="150925"/>
            </a:xfrm>
            <a:custGeom>
              <a:avLst/>
              <a:gdLst/>
              <a:ahLst/>
              <a:cxnLst/>
              <a:rect l="l" t="t" r="r" b="b"/>
              <a:pathLst>
                <a:path w="9392" h="6037" extrusionOk="0">
                  <a:moveTo>
                    <a:pt x="109" y="0"/>
                  </a:moveTo>
                  <a:cubicBezTo>
                    <a:pt x="42" y="0"/>
                    <a:pt x="0" y="95"/>
                    <a:pt x="69" y="139"/>
                  </a:cubicBezTo>
                  <a:lnTo>
                    <a:pt x="9245" y="6026"/>
                  </a:lnTo>
                  <a:cubicBezTo>
                    <a:pt x="9258" y="6034"/>
                    <a:pt x="9271" y="6037"/>
                    <a:pt x="9283" y="6037"/>
                  </a:cubicBezTo>
                  <a:cubicBezTo>
                    <a:pt x="9348" y="6037"/>
                    <a:pt x="9392" y="5944"/>
                    <a:pt x="9327" y="5895"/>
                  </a:cubicBezTo>
                  <a:lnTo>
                    <a:pt x="151" y="13"/>
                  </a:lnTo>
                  <a:cubicBezTo>
                    <a:pt x="136" y="4"/>
                    <a:pt x="122" y="0"/>
                    <a:pt x="1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479150" y="-1804450"/>
              <a:ext cx="235450" cy="152825"/>
            </a:xfrm>
            <a:custGeom>
              <a:avLst/>
              <a:gdLst/>
              <a:ahLst/>
              <a:cxnLst/>
              <a:rect l="l" t="t" r="r" b="b"/>
              <a:pathLst>
                <a:path w="9418" h="6113" extrusionOk="0">
                  <a:moveTo>
                    <a:pt x="114" y="75"/>
                  </a:moveTo>
                  <a:cubicBezTo>
                    <a:pt x="121" y="75"/>
                    <a:pt x="129" y="77"/>
                    <a:pt x="136" y="80"/>
                  </a:cubicBezTo>
                  <a:lnTo>
                    <a:pt x="9307" y="5962"/>
                  </a:lnTo>
                  <a:cubicBezTo>
                    <a:pt x="9321" y="5967"/>
                    <a:pt x="9326" y="5982"/>
                    <a:pt x="9326" y="5991"/>
                  </a:cubicBezTo>
                  <a:cubicBezTo>
                    <a:pt x="9326" y="6011"/>
                    <a:pt x="9316" y="6025"/>
                    <a:pt x="9302" y="6030"/>
                  </a:cubicBezTo>
                  <a:cubicBezTo>
                    <a:pt x="9297" y="6032"/>
                    <a:pt x="9291" y="6034"/>
                    <a:pt x="9285" y="6034"/>
                  </a:cubicBezTo>
                  <a:cubicBezTo>
                    <a:pt x="9279" y="6034"/>
                    <a:pt x="9273" y="6032"/>
                    <a:pt x="9268" y="6030"/>
                  </a:cubicBezTo>
                  <a:lnTo>
                    <a:pt x="92" y="148"/>
                  </a:lnTo>
                  <a:lnTo>
                    <a:pt x="92" y="143"/>
                  </a:lnTo>
                  <a:cubicBezTo>
                    <a:pt x="73" y="134"/>
                    <a:pt x="68" y="109"/>
                    <a:pt x="82" y="90"/>
                  </a:cubicBezTo>
                  <a:cubicBezTo>
                    <a:pt x="89" y="81"/>
                    <a:pt x="101" y="75"/>
                    <a:pt x="114" y="75"/>
                  </a:cubicBezTo>
                  <a:close/>
                  <a:moveTo>
                    <a:pt x="114" y="0"/>
                  </a:moveTo>
                  <a:cubicBezTo>
                    <a:pt x="99" y="0"/>
                    <a:pt x="83" y="4"/>
                    <a:pt x="68" y="13"/>
                  </a:cubicBezTo>
                  <a:cubicBezTo>
                    <a:pt x="29" y="32"/>
                    <a:pt x="0" y="71"/>
                    <a:pt x="0" y="114"/>
                  </a:cubicBezTo>
                  <a:cubicBezTo>
                    <a:pt x="0" y="153"/>
                    <a:pt x="20" y="192"/>
                    <a:pt x="53" y="211"/>
                  </a:cubicBezTo>
                  <a:lnTo>
                    <a:pt x="9229" y="6093"/>
                  </a:lnTo>
                  <a:cubicBezTo>
                    <a:pt x="9244" y="6107"/>
                    <a:pt x="9268" y="6112"/>
                    <a:pt x="9287" y="6112"/>
                  </a:cubicBezTo>
                  <a:cubicBezTo>
                    <a:pt x="9326" y="6112"/>
                    <a:pt x="9360" y="6093"/>
                    <a:pt x="9384" y="6059"/>
                  </a:cubicBezTo>
                  <a:cubicBezTo>
                    <a:pt x="9418" y="6006"/>
                    <a:pt x="9403" y="5933"/>
                    <a:pt x="9350" y="5904"/>
                  </a:cubicBezTo>
                  <a:lnTo>
                    <a:pt x="174" y="17"/>
                  </a:lnTo>
                  <a:cubicBezTo>
                    <a:pt x="155" y="7"/>
                    <a:pt x="135" y="0"/>
                    <a:pt x="11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458325" y="-1823975"/>
              <a:ext cx="193375" cy="191875"/>
            </a:xfrm>
            <a:custGeom>
              <a:avLst/>
              <a:gdLst/>
              <a:ahLst/>
              <a:cxnLst/>
              <a:rect l="l" t="t" r="r" b="b"/>
              <a:pathLst>
                <a:path w="7735" h="7675" extrusionOk="0">
                  <a:moveTo>
                    <a:pt x="7626" y="0"/>
                  </a:moveTo>
                  <a:cubicBezTo>
                    <a:pt x="7610" y="0"/>
                    <a:pt x="7594" y="6"/>
                    <a:pt x="7579" y="20"/>
                  </a:cubicBezTo>
                  <a:lnTo>
                    <a:pt x="52" y="7546"/>
                  </a:lnTo>
                  <a:cubicBezTo>
                    <a:pt x="0" y="7602"/>
                    <a:pt x="48" y="7675"/>
                    <a:pt x="106" y="7675"/>
                  </a:cubicBezTo>
                  <a:cubicBezTo>
                    <a:pt x="124" y="7675"/>
                    <a:pt x="142" y="7668"/>
                    <a:pt x="159" y="7653"/>
                  </a:cubicBezTo>
                  <a:lnTo>
                    <a:pt x="7685" y="131"/>
                  </a:lnTo>
                  <a:cubicBezTo>
                    <a:pt x="7734" y="74"/>
                    <a:pt x="7683" y="0"/>
                    <a:pt x="762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458850" y="-1824975"/>
              <a:ext cx="194250" cy="193900"/>
            </a:xfrm>
            <a:custGeom>
              <a:avLst/>
              <a:gdLst/>
              <a:ahLst/>
              <a:cxnLst/>
              <a:rect l="l" t="t" r="r" b="b"/>
              <a:pathLst>
                <a:path w="7770" h="7756" extrusionOk="0">
                  <a:moveTo>
                    <a:pt x="7648" y="74"/>
                  </a:moveTo>
                  <a:cubicBezTo>
                    <a:pt x="7658" y="79"/>
                    <a:pt x="7668" y="84"/>
                    <a:pt x="7677" y="89"/>
                  </a:cubicBezTo>
                  <a:cubicBezTo>
                    <a:pt x="7682" y="98"/>
                    <a:pt x="7687" y="103"/>
                    <a:pt x="7687" y="118"/>
                  </a:cubicBezTo>
                  <a:cubicBezTo>
                    <a:pt x="7687" y="127"/>
                    <a:pt x="7687" y="137"/>
                    <a:pt x="7677" y="142"/>
                  </a:cubicBezTo>
                  <a:lnTo>
                    <a:pt x="151" y="7668"/>
                  </a:lnTo>
                  <a:cubicBezTo>
                    <a:pt x="143" y="7676"/>
                    <a:pt x="135" y="7679"/>
                    <a:pt x="126" y="7679"/>
                  </a:cubicBezTo>
                  <a:cubicBezTo>
                    <a:pt x="97" y="7679"/>
                    <a:pt x="71" y="7641"/>
                    <a:pt x="98" y="7615"/>
                  </a:cubicBezTo>
                  <a:lnTo>
                    <a:pt x="7624" y="89"/>
                  </a:lnTo>
                  <a:cubicBezTo>
                    <a:pt x="7629" y="79"/>
                    <a:pt x="7639" y="79"/>
                    <a:pt x="7648" y="79"/>
                  </a:cubicBezTo>
                  <a:lnTo>
                    <a:pt x="7648" y="74"/>
                  </a:lnTo>
                  <a:close/>
                  <a:moveTo>
                    <a:pt x="7645" y="1"/>
                  </a:moveTo>
                  <a:cubicBezTo>
                    <a:pt x="7617" y="1"/>
                    <a:pt x="7592" y="14"/>
                    <a:pt x="7571" y="35"/>
                  </a:cubicBezTo>
                  <a:lnTo>
                    <a:pt x="44" y="7562"/>
                  </a:lnTo>
                  <a:cubicBezTo>
                    <a:pt x="1" y="7605"/>
                    <a:pt x="1" y="7678"/>
                    <a:pt x="44" y="7722"/>
                  </a:cubicBezTo>
                  <a:cubicBezTo>
                    <a:pt x="69" y="7741"/>
                    <a:pt x="98" y="7755"/>
                    <a:pt x="127" y="7755"/>
                  </a:cubicBezTo>
                  <a:cubicBezTo>
                    <a:pt x="160" y="7755"/>
                    <a:pt x="185" y="7741"/>
                    <a:pt x="209" y="7722"/>
                  </a:cubicBezTo>
                  <a:lnTo>
                    <a:pt x="7735" y="195"/>
                  </a:lnTo>
                  <a:cubicBezTo>
                    <a:pt x="7755" y="171"/>
                    <a:pt x="7769" y="142"/>
                    <a:pt x="7769" y="108"/>
                  </a:cubicBezTo>
                  <a:cubicBezTo>
                    <a:pt x="7759" y="50"/>
                    <a:pt x="7716" y="6"/>
                    <a:pt x="7658" y="2"/>
                  </a:cubicBezTo>
                  <a:cubicBezTo>
                    <a:pt x="7653" y="1"/>
                    <a:pt x="7649" y="1"/>
                    <a:pt x="764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297750" y="-1853000"/>
              <a:ext cx="61825" cy="60375"/>
            </a:xfrm>
            <a:custGeom>
              <a:avLst/>
              <a:gdLst/>
              <a:ahLst/>
              <a:cxnLst/>
              <a:rect l="l" t="t" r="r" b="b"/>
              <a:pathLst>
                <a:path w="2473" h="2415" extrusionOk="0">
                  <a:moveTo>
                    <a:pt x="110" y="0"/>
                  </a:moveTo>
                  <a:cubicBezTo>
                    <a:pt x="50" y="0"/>
                    <a:pt x="0" y="74"/>
                    <a:pt x="53" y="131"/>
                  </a:cubicBezTo>
                  <a:lnTo>
                    <a:pt x="2312" y="2395"/>
                  </a:lnTo>
                  <a:cubicBezTo>
                    <a:pt x="2328" y="2409"/>
                    <a:pt x="2345" y="2414"/>
                    <a:pt x="2362" y="2414"/>
                  </a:cubicBezTo>
                  <a:cubicBezTo>
                    <a:pt x="2421" y="2414"/>
                    <a:pt x="2472" y="2340"/>
                    <a:pt x="2423" y="2284"/>
                  </a:cubicBezTo>
                  <a:lnTo>
                    <a:pt x="159" y="20"/>
                  </a:lnTo>
                  <a:cubicBezTo>
                    <a:pt x="143" y="6"/>
                    <a:pt x="126"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3299200" y="-1854000"/>
              <a:ext cx="63600" cy="62325"/>
            </a:xfrm>
            <a:custGeom>
              <a:avLst/>
              <a:gdLst/>
              <a:ahLst/>
              <a:cxnLst/>
              <a:rect l="l" t="t" r="r" b="b"/>
              <a:pathLst>
                <a:path w="2544" h="2493" extrusionOk="0">
                  <a:moveTo>
                    <a:pt x="164" y="79"/>
                  </a:moveTo>
                  <a:cubicBezTo>
                    <a:pt x="174" y="79"/>
                    <a:pt x="184" y="79"/>
                    <a:pt x="193" y="89"/>
                  </a:cubicBezTo>
                  <a:lnTo>
                    <a:pt x="2452" y="2353"/>
                  </a:lnTo>
                  <a:cubicBezTo>
                    <a:pt x="2462" y="2357"/>
                    <a:pt x="2467" y="2372"/>
                    <a:pt x="2462" y="2386"/>
                  </a:cubicBezTo>
                  <a:cubicBezTo>
                    <a:pt x="2462" y="2401"/>
                    <a:pt x="2447" y="2411"/>
                    <a:pt x="2433" y="2415"/>
                  </a:cubicBezTo>
                  <a:cubicBezTo>
                    <a:pt x="2430" y="2417"/>
                    <a:pt x="2427" y="2417"/>
                    <a:pt x="2424" y="2417"/>
                  </a:cubicBezTo>
                  <a:cubicBezTo>
                    <a:pt x="2416" y="2417"/>
                    <a:pt x="2406" y="2413"/>
                    <a:pt x="2399" y="2406"/>
                  </a:cubicBezTo>
                  <a:lnTo>
                    <a:pt x="135" y="142"/>
                  </a:lnTo>
                  <a:cubicBezTo>
                    <a:pt x="121" y="128"/>
                    <a:pt x="121" y="103"/>
                    <a:pt x="135" y="89"/>
                  </a:cubicBezTo>
                  <a:cubicBezTo>
                    <a:pt x="145" y="84"/>
                    <a:pt x="155" y="79"/>
                    <a:pt x="164" y="79"/>
                  </a:cubicBezTo>
                  <a:close/>
                  <a:moveTo>
                    <a:pt x="163" y="1"/>
                  </a:moveTo>
                  <a:cubicBezTo>
                    <a:pt x="75" y="1"/>
                    <a:pt x="0" y="114"/>
                    <a:pt x="82" y="195"/>
                  </a:cubicBezTo>
                  <a:lnTo>
                    <a:pt x="2346" y="2459"/>
                  </a:lnTo>
                  <a:cubicBezTo>
                    <a:pt x="2365" y="2478"/>
                    <a:pt x="2394" y="2493"/>
                    <a:pt x="2423" y="2493"/>
                  </a:cubicBezTo>
                  <a:cubicBezTo>
                    <a:pt x="2433" y="2493"/>
                    <a:pt x="2442" y="2493"/>
                    <a:pt x="2452" y="2488"/>
                  </a:cubicBezTo>
                  <a:cubicBezTo>
                    <a:pt x="2491" y="2478"/>
                    <a:pt x="2525" y="2444"/>
                    <a:pt x="2534" y="2406"/>
                  </a:cubicBezTo>
                  <a:cubicBezTo>
                    <a:pt x="2544" y="2367"/>
                    <a:pt x="2534" y="2324"/>
                    <a:pt x="2505" y="2299"/>
                  </a:cubicBezTo>
                  <a:lnTo>
                    <a:pt x="242" y="36"/>
                  </a:lnTo>
                  <a:cubicBezTo>
                    <a:pt x="217" y="11"/>
                    <a:pt x="189" y="1"/>
                    <a:pt x="16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311900" y="-1833600"/>
              <a:ext cx="56650" cy="55125"/>
            </a:xfrm>
            <a:custGeom>
              <a:avLst/>
              <a:gdLst/>
              <a:ahLst/>
              <a:cxnLst/>
              <a:rect l="l" t="t" r="r" b="b"/>
              <a:pathLst>
                <a:path w="2266" h="2205" extrusionOk="0">
                  <a:moveTo>
                    <a:pt x="110" y="1"/>
                  </a:moveTo>
                  <a:cubicBezTo>
                    <a:pt x="53" y="1"/>
                    <a:pt x="1" y="78"/>
                    <a:pt x="53" y="134"/>
                  </a:cubicBezTo>
                  <a:lnTo>
                    <a:pt x="2104" y="2180"/>
                  </a:lnTo>
                  <a:cubicBezTo>
                    <a:pt x="2120" y="2197"/>
                    <a:pt x="2138" y="2204"/>
                    <a:pt x="2156" y="2204"/>
                  </a:cubicBezTo>
                  <a:cubicBezTo>
                    <a:pt x="2214" y="2204"/>
                    <a:pt x="2266" y="2129"/>
                    <a:pt x="2210" y="2073"/>
                  </a:cubicBezTo>
                  <a:lnTo>
                    <a:pt x="159" y="23"/>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3313175" y="-1834475"/>
              <a:ext cx="58350" cy="56950"/>
            </a:xfrm>
            <a:custGeom>
              <a:avLst/>
              <a:gdLst/>
              <a:ahLst/>
              <a:cxnLst/>
              <a:rect l="l" t="t" r="r" b="b"/>
              <a:pathLst>
                <a:path w="2334" h="2278" extrusionOk="0">
                  <a:moveTo>
                    <a:pt x="162" y="77"/>
                  </a:moveTo>
                  <a:cubicBezTo>
                    <a:pt x="172" y="77"/>
                    <a:pt x="177" y="82"/>
                    <a:pt x="186" y="91"/>
                  </a:cubicBezTo>
                  <a:lnTo>
                    <a:pt x="2237" y="2133"/>
                  </a:lnTo>
                  <a:cubicBezTo>
                    <a:pt x="2242" y="2142"/>
                    <a:pt x="2247" y="2157"/>
                    <a:pt x="2247" y="2167"/>
                  </a:cubicBezTo>
                  <a:cubicBezTo>
                    <a:pt x="2242" y="2181"/>
                    <a:pt x="2228" y="2196"/>
                    <a:pt x="2213" y="2200"/>
                  </a:cubicBezTo>
                  <a:cubicBezTo>
                    <a:pt x="2203" y="2200"/>
                    <a:pt x="2189" y="2200"/>
                    <a:pt x="2179" y="2191"/>
                  </a:cubicBezTo>
                  <a:lnTo>
                    <a:pt x="133" y="140"/>
                  </a:lnTo>
                  <a:cubicBezTo>
                    <a:pt x="119" y="125"/>
                    <a:pt x="119" y="101"/>
                    <a:pt x="133" y="87"/>
                  </a:cubicBezTo>
                  <a:cubicBezTo>
                    <a:pt x="138" y="82"/>
                    <a:pt x="148" y="77"/>
                    <a:pt x="162" y="77"/>
                  </a:cubicBezTo>
                  <a:close/>
                  <a:moveTo>
                    <a:pt x="162" y="0"/>
                  </a:moveTo>
                  <a:cubicBezTo>
                    <a:pt x="75" y="0"/>
                    <a:pt x="0" y="111"/>
                    <a:pt x="75" y="193"/>
                  </a:cubicBezTo>
                  <a:lnTo>
                    <a:pt x="2126" y="2244"/>
                  </a:lnTo>
                  <a:cubicBezTo>
                    <a:pt x="2145" y="2263"/>
                    <a:pt x="2174" y="2273"/>
                    <a:pt x="2203" y="2278"/>
                  </a:cubicBezTo>
                  <a:lnTo>
                    <a:pt x="2213" y="2278"/>
                  </a:lnTo>
                  <a:cubicBezTo>
                    <a:pt x="2242" y="2273"/>
                    <a:pt x="2266" y="2258"/>
                    <a:pt x="2286" y="2239"/>
                  </a:cubicBezTo>
                  <a:cubicBezTo>
                    <a:pt x="2334" y="2196"/>
                    <a:pt x="2334" y="2123"/>
                    <a:pt x="2286" y="2079"/>
                  </a:cubicBezTo>
                  <a:lnTo>
                    <a:pt x="239" y="33"/>
                  </a:lnTo>
                  <a:cubicBezTo>
                    <a:pt x="215" y="10"/>
                    <a:pt x="188" y="0"/>
                    <a:pt x="16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3325950" y="-1814075"/>
              <a:ext cx="51075" cy="49625"/>
            </a:xfrm>
            <a:custGeom>
              <a:avLst/>
              <a:gdLst/>
              <a:ahLst/>
              <a:cxnLst/>
              <a:rect l="l" t="t" r="r" b="b"/>
              <a:pathLst>
                <a:path w="2043" h="1985" extrusionOk="0">
                  <a:moveTo>
                    <a:pt x="110" y="1"/>
                  </a:moveTo>
                  <a:cubicBezTo>
                    <a:pt x="51" y="1"/>
                    <a:pt x="0" y="75"/>
                    <a:pt x="49" y="132"/>
                  </a:cubicBezTo>
                  <a:lnTo>
                    <a:pt x="1887" y="1965"/>
                  </a:lnTo>
                  <a:cubicBezTo>
                    <a:pt x="1902" y="1979"/>
                    <a:pt x="1919" y="1984"/>
                    <a:pt x="1935" y="1984"/>
                  </a:cubicBezTo>
                  <a:cubicBezTo>
                    <a:pt x="1992" y="1984"/>
                    <a:pt x="2043" y="1910"/>
                    <a:pt x="1994" y="1854"/>
                  </a:cubicBezTo>
                  <a:lnTo>
                    <a:pt x="160" y="20"/>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3326175" y="-1815050"/>
              <a:ext cx="51900" cy="51550"/>
            </a:xfrm>
            <a:custGeom>
              <a:avLst/>
              <a:gdLst/>
              <a:ahLst/>
              <a:cxnLst/>
              <a:rect l="l" t="t" r="r" b="b"/>
              <a:pathLst>
                <a:path w="2076" h="2062" extrusionOk="0">
                  <a:moveTo>
                    <a:pt x="124" y="77"/>
                  </a:moveTo>
                  <a:cubicBezTo>
                    <a:pt x="131" y="77"/>
                    <a:pt x="138" y="81"/>
                    <a:pt x="145" y="88"/>
                  </a:cubicBezTo>
                  <a:lnTo>
                    <a:pt x="1978" y="1922"/>
                  </a:lnTo>
                  <a:cubicBezTo>
                    <a:pt x="2001" y="1948"/>
                    <a:pt x="1976" y="1984"/>
                    <a:pt x="1948" y="1984"/>
                  </a:cubicBezTo>
                  <a:cubicBezTo>
                    <a:pt x="1940" y="1984"/>
                    <a:pt x="1932" y="1981"/>
                    <a:pt x="1925" y="1975"/>
                  </a:cubicBezTo>
                  <a:lnTo>
                    <a:pt x="92" y="142"/>
                  </a:lnTo>
                  <a:cubicBezTo>
                    <a:pt x="82" y="137"/>
                    <a:pt x="77" y="127"/>
                    <a:pt x="77" y="117"/>
                  </a:cubicBezTo>
                  <a:cubicBezTo>
                    <a:pt x="82" y="93"/>
                    <a:pt x="97" y="79"/>
                    <a:pt x="116" y="79"/>
                  </a:cubicBezTo>
                  <a:cubicBezTo>
                    <a:pt x="119" y="77"/>
                    <a:pt x="121" y="77"/>
                    <a:pt x="124" y="77"/>
                  </a:cubicBezTo>
                  <a:close/>
                  <a:moveTo>
                    <a:pt x="124" y="0"/>
                  </a:moveTo>
                  <a:cubicBezTo>
                    <a:pt x="120" y="0"/>
                    <a:pt x="116" y="1"/>
                    <a:pt x="111" y="1"/>
                  </a:cubicBezTo>
                  <a:cubicBezTo>
                    <a:pt x="82" y="1"/>
                    <a:pt x="58" y="16"/>
                    <a:pt x="39" y="35"/>
                  </a:cubicBezTo>
                  <a:cubicBezTo>
                    <a:pt x="19" y="54"/>
                    <a:pt x="5" y="84"/>
                    <a:pt x="5" y="108"/>
                  </a:cubicBezTo>
                  <a:cubicBezTo>
                    <a:pt x="0" y="142"/>
                    <a:pt x="15" y="171"/>
                    <a:pt x="34" y="195"/>
                  </a:cubicBezTo>
                  <a:lnTo>
                    <a:pt x="1872" y="2028"/>
                  </a:lnTo>
                  <a:cubicBezTo>
                    <a:pt x="1891" y="2052"/>
                    <a:pt x="1916" y="2062"/>
                    <a:pt x="1949" y="2062"/>
                  </a:cubicBezTo>
                  <a:cubicBezTo>
                    <a:pt x="1978" y="2062"/>
                    <a:pt x="2007" y="2047"/>
                    <a:pt x="2032" y="2028"/>
                  </a:cubicBezTo>
                  <a:cubicBezTo>
                    <a:pt x="2075" y="1984"/>
                    <a:pt x="2075" y="1912"/>
                    <a:pt x="2032" y="1868"/>
                  </a:cubicBezTo>
                  <a:lnTo>
                    <a:pt x="198" y="35"/>
                  </a:lnTo>
                  <a:cubicBezTo>
                    <a:pt x="177" y="14"/>
                    <a:pt x="153" y="0"/>
                    <a:pt x="12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3340075" y="-1794675"/>
              <a:ext cx="45725" cy="44250"/>
            </a:xfrm>
            <a:custGeom>
              <a:avLst/>
              <a:gdLst/>
              <a:ahLst/>
              <a:cxnLst/>
              <a:rect l="l" t="t" r="r" b="b"/>
              <a:pathLst>
                <a:path w="1829" h="1770" extrusionOk="0">
                  <a:moveTo>
                    <a:pt x="107" y="1"/>
                  </a:moveTo>
                  <a:cubicBezTo>
                    <a:pt x="49" y="1"/>
                    <a:pt x="1" y="74"/>
                    <a:pt x="53" y="129"/>
                  </a:cubicBezTo>
                  <a:lnTo>
                    <a:pt x="1673" y="1750"/>
                  </a:lnTo>
                  <a:lnTo>
                    <a:pt x="1669" y="1750"/>
                  </a:lnTo>
                  <a:cubicBezTo>
                    <a:pt x="1685" y="1764"/>
                    <a:pt x="1702" y="1770"/>
                    <a:pt x="1719" y="1770"/>
                  </a:cubicBezTo>
                  <a:cubicBezTo>
                    <a:pt x="1778" y="1770"/>
                    <a:pt x="1829" y="1696"/>
                    <a:pt x="1780" y="1643"/>
                  </a:cubicBezTo>
                  <a:lnTo>
                    <a:pt x="159" y="23"/>
                  </a:lnTo>
                  <a:cubicBezTo>
                    <a:pt x="143" y="7"/>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3340325" y="-1795575"/>
              <a:ext cx="46325" cy="46225"/>
            </a:xfrm>
            <a:custGeom>
              <a:avLst/>
              <a:gdLst/>
              <a:ahLst/>
              <a:cxnLst/>
              <a:rect l="l" t="t" r="r" b="b"/>
              <a:pathLst>
                <a:path w="1853" h="1849" extrusionOk="0">
                  <a:moveTo>
                    <a:pt x="121" y="74"/>
                  </a:moveTo>
                  <a:cubicBezTo>
                    <a:pt x="131" y="74"/>
                    <a:pt x="140" y="78"/>
                    <a:pt x="145" y="88"/>
                  </a:cubicBezTo>
                  <a:lnTo>
                    <a:pt x="1766" y="1704"/>
                  </a:lnTo>
                  <a:cubicBezTo>
                    <a:pt x="1775" y="1713"/>
                    <a:pt x="1775" y="1728"/>
                    <a:pt x="1775" y="1738"/>
                  </a:cubicBezTo>
                  <a:cubicBezTo>
                    <a:pt x="1770" y="1752"/>
                    <a:pt x="1756" y="1767"/>
                    <a:pt x="1741" y="1771"/>
                  </a:cubicBezTo>
                  <a:cubicBezTo>
                    <a:pt x="1732" y="1771"/>
                    <a:pt x="1717" y="1771"/>
                    <a:pt x="1712" y="1762"/>
                  </a:cubicBezTo>
                  <a:lnTo>
                    <a:pt x="92" y="141"/>
                  </a:lnTo>
                  <a:cubicBezTo>
                    <a:pt x="78" y="127"/>
                    <a:pt x="78" y="103"/>
                    <a:pt x="92" y="88"/>
                  </a:cubicBezTo>
                  <a:cubicBezTo>
                    <a:pt x="97" y="83"/>
                    <a:pt x="107" y="78"/>
                    <a:pt x="121" y="74"/>
                  </a:cubicBezTo>
                  <a:close/>
                  <a:moveTo>
                    <a:pt x="123" y="0"/>
                  </a:moveTo>
                  <a:cubicBezTo>
                    <a:pt x="119" y="0"/>
                    <a:pt x="115" y="0"/>
                    <a:pt x="111" y="1"/>
                  </a:cubicBezTo>
                  <a:cubicBezTo>
                    <a:pt x="82" y="1"/>
                    <a:pt x="53" y="16"/>
                    <a:pt x="34" y="35"/>
                  </a:cubicBezTo>
                  <a:cubicBezTo>
                    <a:pt x="15" y="54"/>
                    <a:pt x="5" y="78"/>
                    <a:pt x="0" y="107"/>
                  </a:cubicBezTo>
                  <a:cubicBezTo>
                    <a:pt x="0" y="141"/>
                    <a:pt x="10" y="170"/>
                    <a:pt x="34" y="195"/>
                  </a:cubicBezTo>
                  <a:lnTo>
                    <a:pt x="1654" y="1815"/>
                  </a:lnTo>
                  <a:cubicBezTo>
                    <a:pt x="1674" y="1834"/>
                    <a:pt x="1703" y="1849"/>
                    <a:pt x="1732" y="1849"/>
                  </a:cubicBezTo>
                  <a:cubicBezTo>
                    <a:pt x="1741" y="1849"/>
                    <a:pt x="1751" y="1844"/>
                    <a:pt x="1761" y="1844"/>
                  </a:cubicBezTo>
                  <a:cubicBezTo>
                    <a:pt x="1800" y="1834"/>
                    <a:pt x="1833" y="1800"/>
                    <a:pt x="1843" y="1757"/>
                  </a:cubicBezTo>
                  <a:cubicBezTo>
                    <a:pt x="1853" y="1718"/>
                    <a:pt x="1843" y="1679"/>
                    <a:pt x="1814" y="1650"/>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3354125" y="-1775125"/>
              <a:ext cx="40325" cy="38850"/>
            </a:xfrm>
            <a:custGeom>
              <a:avLst/>
              <a:gdLst/>
              <a:ahLst/>
              <a:cxnLst/>
              <a:rect l="l" t="t" r="r" b="b"/>
              <a:pathLst>
                <a:path w="1613" h="1554" extrusionOk="0">
                  <a:moveTo>
                    <a:pt x="110" y="0"/>
                  </a:moveTo>
                  <a:cubicBezTo>
                    <a:pt x="51" y="0"/>
                    <a:pt x="0" y="73"/>
                    <a:pt x="49" y="126"/>
                  </a:cubicBezTo>
                  <a:lnTo>
                    <a:pt x="1457" y="1534"/>
                  </a:lnTo>
                  <a:cubicBezTo>
                    <a:pt x="1472" y="1548"/>
                    <a:pt x="1488" y="1554"/>
                    <a:pt x="1504" y="1554"/>
                  </a:cubicBezTo>
                  <a:cubicBezTo>
                    <a:pt x="1561" y="1554"/>
                    <a:pt x="1612" y="1479"/>
                    <a:pt x="1563" y="1423"/>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3354725" y="-1776125"/>
              <a:ext cx="41500" cy="40800"/>
            </a:xfrm>
            <a:custGeom>
              <a:avLst/>
              <a:gdLst/>
              <a:ahLst/>
              <a:cxnLst/>
              <a:rect l="l" t="t" r="r" b="b"/>
              <a:pathLst>
                <a:path w="1660" h="1632" extrusionOk="0">
                  <a:moveTo>
                    <a:pt x="131" y="74"/>
                  </a:moveTo>
                  <a:cubicBezTo>
                    <a:pt x="141" y="79"/>
                    <a:pt x="150" y="79"/>
                    <a:pt x="155" y="89"/>
                  </a:cubicBezTo>
                  <a:lnTo>
                    <a:pt x="1558" y="1492"/>
                  </a:lnTo>
                  <a:cubicBezTo>
                    <a:pt x="1577" y="1506"/>
                    <a:pt x="1577" y="1530"/>
                    <a:pt x="1558" y="1545"/>
                  </a:cubicBezTo>
                  <a:cubicBezTo>
                    <a:pt x="1553" y="1552"/>
                    <a:pt x="1545" y="1556"/>
                    <a:pt x="1536" y="1556"/>
                  </a:cubicBezTo>
                  <a:cubicBezTo>
                    <a:pt x="1527" y="1556"/>
                    <a:pt x="1517" y="1552"/>
                    <a:pt x="1510" y="1545"/>
                  </a:cubicBezTo>
                  <a:lnTo>
                    <a:pt x="102" y="142"/>
                  </a:lnTo>
                  <a:cubicBezTo>
                    <a:pt x="97" y="132"/>
                    <a:pt x="92" y="123"/>
                    <a:pt x="92" y="113"/>
                  </a:cubicBezTo>
                  <a:cubicBezTo>
                    <a:pt x="92" y="103"/>
                    <a:pt x="97" y="94"/>
                    <a:pt x="107" y="89"/>
                  </a:cubicBezTo>
                  <a:cubicBezTo>
                    <a:pt x="112" y="84"/>
                    <a:pt x="121" y="79"/>
                    <a:pt x="131" y="74"/>
                  </a:cubicBezTo>
                  <a:close/>
                  <a:moveTo>
                    <a:pt x="134" y="1"/>
                  </a:moveTo>
                  <a:cubicBezTo>
                    <a:pt x="130" y="1"/>
                    <a:pt x="126" y="1"/>
                    <a:pt x="121" y="2"/>
                  </a:cubicBezTo>
                  <a:cubicBezTo>
                    <a:pt x="92" y="2"/>
                    <a:pt x="68" y="16"/>
                    <a:pt x="49" y="36"/>
                  </a:cubicBezTo>
                  <a:cubicBezTo>
                    <a:pt x="1" y="79"/>
                    <a:pt x="1" y="152"/>
                    <a:pt x="49" y="195"/>
                  </a:cubicBezTo>
                  <a:lnTo>
                    <a:pt x="1452" y="1598"/>
                  </a:lnTo>
                  <a:cubicBezTo>
                    <a:pt x="1471" y="1622"/>
                    <a:pt x="1500" y="1632"/>
                    <a:pt x="1529" y="1632"/>
                  </a:cubicBezTo>
                  <a:cubicBezTo>
                    <a:pt x="1558" y="1632"/>
                    <a:pt x="1587" y="1617"/>
                    <a:pt x="1611" y="1598"/>
                  </a:cubicBezTo>
                  <a:cubicBezTo>
                    <a:pt x="1660" y="1554"/>
                    <a:pt x="1660" y="1482"/>
                    <a:pt x="1611" y="1438"/>
                  </a:cubicBezTo>
                  <a:lnTo>
                    <a:pt x="209" y="36"/>
                  </a:lnTo>
                  <a:cubicBezTo>
                    <a:pt x="187" y="15"/>
                    <a:pt x="163" y="1"/>
                    <a:pt x="13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3487375" y="-1663400"/>
              <a:ext cx="61800" cy="60325"/>
            </a:xfrm>
            <a:custGeom>
              <a:avLst/>
              <a:gdLst/>
              <a:ahLst/>
              <a:cxnLst/>
              <a:rect l="l" t="t" r="r" b="b"/>
              <a:pathLst>
                <a:path w="2472" h="2413" extrusionOk="0">
                  <a:moveTo>
                    <a:pt x="110" y="1"/>
                  </a:moveTo>
                  <a:cubicBezTo>
                    <a:pt x="51" y="1"/>
                    <a:pt x="1" y="74"/>
                    <a:pt x="54" y="127"/>
                  </a:cubicBezTo>
                  <a:lnTo>
                    <a:pt x="2317" y="2390"/>
                  </a:lnTo>
                  <a:cubicBezTo>
                    <a:pt x="2333" y="2406"/>
                    <a:pt x="2350" y="2413"/>
                    <a:pt x="2367" y="2413"/>
                  </a:cubicBezTo>
                  <a:cubicBezTo>
                    <a:pt x="2423" y="2413"/>
                    <a:pt x="2472" y="2340"/>
                    <a:pt x="2424" y="2284"/>
                  </a:cubicBezTo>
                  <a:lnTo>
                    <a:pt x="160" y="20"/>
                  </a:lnTo>
                  <a:cubicBezTo>
                    <a:pt x="144" y="6"/>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3487625" y="-1664375"/>
              <a:ext cx="62675" cy="62325"/>
            </a:xfrm>
            <a:custGeom>
              <a:avLst/>
              <a:gdLst/>
              <a:ahLst/>
              <a:cxnLst/>
              <a:rect l="l" t="t" r="r" b="b"/>
              <a:pathLst>
                <a:path w="2507" h="2493" extrusionOk="0">
                  <a:moveTo>
                    <a:pt x="122" y="74"/>
                  </a:moveTo>
                  <a:cubicBezTo>
                    <a:pt x="131" y="79"/>
                    <a:pt x="136" y="79"/>
                    <a:pt x="146" y="83"/>
                  </a:cubicBezTo>
                  <a:lnTo>
                    <a:pt x="2405" y="2347"/>
                  </a:lnTo>
                  <a:cubicBezTo>
                    <a:pt x="2419" y="2362"/>
                    <a:pt x="2419" y="2386"/>
                    <a:pt x="2405" y="2400"/>
                  </a:cubicBezTo>
                  <a:cubicBezTo>
                    <a:pt x="2397" y="2408"/>
                    <a:pt x="2388" y="2411"/>
                    <a:pt x="2379" y="2411"/>
                  </a:cubicBezTo>
                  <a:cubicBezTo>
                    <a:pt x="2370" y="2411"/>
                    <a:pt x="2361" y="2408"/>
                    <a:pt x="2356" y="2400"/>
                  </a:cubicBezTo>
                  <a:lnTo>
                    <a:pt x="93" y="137"/>
                  </a:lnTo>
                  <a:cubicBezTo>
                    <a:pt x="78" y="122"/>
                    <a:pt x="78" y="98"/>
                    <a:pt x="93" y="83"/>
                  </a:cubicBezTo>
                  <a:cubicBezTo>
                    <a:pt x="97" y="79"/>
                    <a:pt x="107" y="74"/>
                    <a:pt x="117" y="74"/>
                  </a:cubicBezTo>
                  <a:close/>
                  <a:moveTo>
                    <a:pt x="123" y="0"/>
                  </a:moveTo>
                  <a:cubicBezTo>
                    <a:pt x="119" y="0"/>
                    <a:pt x="116" y="1"/>
                    <a:pt x="112" y="1"/>
                  </a:cubicBezTo>
                  <a:cubicBezTo>
                    <a:pt x="54" y="6"/>
                    <a:pt x="5" y="50"/>
                    <a:pt x="1" y="108"/>
                  </a:cubicBezTo>
                  <a:cubicBezTo>
                    <a:pt x="1" y="141"/>
                    <a:pt x="10" y="171"/>
                    <a:pt x="34" y="195"/>
                  </a:cubicBezTo>
                  <a:lnTo>
                    <a:pt x="2298" y="2458"/>
                  </a:lnTo>
                  <a:cubicBezTo>
                    <a:pt x="2318" y="2478"/>
                    <a:pt x="2347" y="2492"/>
                    <a:pt x="2376" y="2492"/>
                  </a:cubicBezTo>
                  <a:cubicBezTo>
                    <a:pt x="2409" y="2492"/>
                    <a:pt x="2439" y="2478"/>
                    <a:pt x="2458" y="2454"/>
                  </a:cubicBezTo>
                  <a:cubicBezTo>
                    <a:pt x="2506" y="2415"/>
                    <a:pt x="2506" y="2338"/>
                    <a:pt x="2458" y="2299"/>
                  </a:cubicBezTo>
                  <a:lnTo>
                    <a:pt x="199" y="35"/>
                  </a:lnTo>
                  <a:cubicBezTo>
                    <a:pt x="178"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3467975" y="-1677600"/>
              <a:ext cx="56625" cy="55100"/>
            </a:xfrm>
            <a:custGeom>
              <a:avLst/>
              <a:gdLst/>
              <a:ahLst/>
              <a:cxnLst/>
              <a:rect l="l" t="t" r="r" b="b"/>
              <a:pathLst>
                <a:path w="2265" h="2204" extrusionOk="0">
                  <a:moveTo>
                    <a:pt x="111" y="1"/>
                  </a:moveTo>
                  <a:cubicBezTo>
                    <a:pt x="51" y="1"/>
                    <a:pt x="0" y="77"/>
                    <a:pt x="56" y="134"/>
                  </a:cubicBezTo>
                  <a:cubicBezTo>
                    <a:pt x="1357" y="1435"/>
                    <a:pt x="801" y="878"/>
                    <a:pt x="2102" y="2180"/>
                  </a:cubicBezTo>
                  <a:cubicBezTo>
                    <a:pt x="2119" y="2197"/>
                    <a:pt x="2138" y="2204"/>
                    <a:pt x="2157" y="2204"/>
                  </a:cubicBezTo>
                  <a:cubicBezTo>
                    <a:pt x="2215" y="2204"/>
                    <a:pt x="2264" y="2129"/>
                    <a:pt x="2209" y="2073"/>
                  </a:cubicBezTo>
                  <a:lnTo>
                    <a:pt x="163" y="22"/>
                  </a:lnTo>
                  <a:cubicBezTo>
                    <a:pt x="146" y="7"/>
                    <a:pt x="128" y="1"/>
                    <a:pt x="111"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3469175" y="-1678375"/>
              <a:ext cx="58000" cy="56850"/>
            </a:xfrm>
            <a:custGeom>
              <a:avLst/>
              <a:gdLst/>
              <a:ahLst/>
              <a:cxnLst/>
              <a:rect l="l" t="t" r="r" b="b"/>
              <a:pathLst>
                <a:path w="2320" h="2274" extrusionOk="0">
                  <a:moveTo>
                    <a:pt x="157" y="73"/>
                  </a:moveTo>
                  <a:cubicBezTo>
                    <a:pt x="167" y="73"/>
                    <a:pt x="177" y="78"/>
                    <a:pt x="187" y="82"/>
                  </a:cubicBezTo>
                  <a:lnTo>
                    <a:pt x="2233" y="2133"/>
                  </a:lnTo>
                  <a:cubicBezTo>
                    <a:pt x="2242" y="2138"/>
                    <a:pt x="2247" y="2148"/>
                    <a:pt x="2247" y="2157"/>
                  </a:cubicBezTo>
                  <a:cubicBezTo>
                    <a:pt x="2242" y="2167"/>
                    <a:pt x="2237" y="2177"/>
                    <a:pt x="2233" y="2182"/>
                  </a:cubicBezTo>
                  <a:cubicBezTo>
                    <a:pt x="2223" y="2191"/>
                    <a:pt x="2218" y="2196"/>
                    <a:pt x="2208" y="2196"/>
                  </a:cubicBezTo>
                  <a:cubicBezTo>
                    <a:pt x="2194" y="2196"/>
                    <a:pt x="2184" y="2191"/>
                    <a:pt x="2179" y="2186"/>
                  </a:cubicBezTo>
                  <a:lnTo>
                    <a:pt x="133" y="136"/>
                  </a:lnTo>
                  <a:cubicBezTo>
                    <a:pt x="114" y="121"/>
                    <a:pt x="114" y="97"/>
                    <a:pt x="133" y="87"/>
                  </a:cubicBezTo>
                  <a:cubicBezTo>
                    <a:pt x="138" y="78"/>
                    <a:pt x="148" y="73"/>
                    <a:pt x="157" y="73"/>
                  </a:cubicBezTo>
                  <a:close/>
                  <a:moveTo>
                    <a:pt x="160" y="1"/>
                  </a:moveTo>
                  <a:cubicBezTo>
                    <a:pt x="73" y="1"/>
                    <a:pt x="1" y="112"/>
                    <a:pt x="75" y="194"/>
                  </a:cubicBezTo>
                  <a:lnTo>
                    <a:pt x="2126" y="2240"/>
                  </a:lnTo>
                  <a:cubicBezTo>
                    <a:pt x="2146" y="2259"/>
                    <a:pt x="2175" y="2274"/>
                    <a:pt x="2204" y="2274"/>
                  </a:cubicBezTo>
                  <a:lnTo>
                    <a:pt x="2208" y="2274"/>
                  </a:lnTo>
                  <a:cubicBezTo>
                    <a:pt x="2237" y="2274"/>
                    <a:pt x="2266" y="2259"/>
                    <a:pt x="2286" y="2240"/>
                  </a:cubicBezTo>
                  <a:cubicBezTo>
                    <a:pt x="2305" y="2220"/>
                    <a:pt x="2315" y="2196"/>
                    <a:pt x="2320" y="2167"/>
                  </a:cubicBezTo>
                  <a:cubicBezTo>
                    <a:pt x="2320" y="2133"/>
                    <a:pt x="2310" y="2104"/>
                    <a:pt x="2286" y="2080"/>
                  </a:cubicBezTo>
                  <a:lnTo>
                    <a:pt x="240" y="34"/>
                  </a:lnTo>
                  <a:cubicBezTo>
                    <a:pt x="214" y="11"/>
                    <a:pt x="187" y="1"/>
                    <a:pt x="16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3448425" y="-1691650"/>
              <a:ext cx="51125" cy="49650"/>
            </a:xfrm>
            <a:custGeom>
              <a:avLst/>
              <a:gdLst/>
              <a:ahLst/>
              <a:cxnLst/>
              <a:rect l="l" t="t" r="r" b="b"/>
              <a:pathLst>
                <a:path w="2045" h="1986" extrusionOk="0">
                  <a:moveTo>
                    <a:pt x="107" y="1"/>
                  </a:moveTo>
                  <a:cubicBezTo>
                    <a:pt x="49" y="1"/>
                    <a:pt x="1" y="74"/>
                    <a:pt x="53" y="130"/>
                  </a:cubicBezTo>
                  <a:lnTo>
                    <a:pt x="1886" y="1963"/>
                  </a:lnTo>
                  <a:cubicBezTo>
                    <a:pt x="1903" y="1979"/>
                    <a:pt x="1921" y="1985"/>
                    <a:pt x="1939" y="1985"/>
                  </a:cubicBezTo>
                  <a:cubicBezTo>
                    <a:pt x="1997" y="1985"/>
                    <a:pt x="2045" y="1912"/>
                    <a:pt x="1993" y="1856"/>
                  </a:cubicBezTo>
                  <a:lnTo>
                    <a:pt x="159" y="23"/>
                  </a:lnTo>
                  <a:cubicBezTo>
                    <a:pt x="143" y="8"/>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3448675" y="-1692550"/>
              <a:ext cx="51650" cy="51550"/>
            </a:xfrm>
            <a:custGeom>
              <a:avLst/>
              <a:gdLst/>
              <a:ahLst/>
              <a:cxnLst/>
              <a:rect l="l" t="t" r="r" b="b"/>
              <a:pathLst>
                <a:path w="2066" h="2062" extrusionOk="0">
                  <a:moveTo>
                    <a:pt x="116" y="74"/>
                  </a:moveTo>
                  <a:cubicBezTo>
                    <a:pt x="126" y="74"/>
                    <a:pt x="136" y="79"/>
                    <a:pt x="145" y="88"/>
                  </a:cubicBezTo>
                  <a:lnTo>
                    <a:pt x="1979" y="1921"/>
                  </a:lnTo>
                  <a:cubicBezTo>
                    <a:pt x="1988" y="1926"/>
                    <a:pt x="1993" y="1941"/>
                    <a:pt x="1988" y="1951"/>
                  </a:cubicBezTo>
                  <a:cubicBezTo>
                    <a:pt x="1983" y="1970"/>
                    <a:pt x="1974" y="1980"/>
                    <a:pt x="1954" y="1984"/>
                  </a:cubicBezTo>
                  <a:cubicBezTo>
                    <a:pt x="1952" y="1986"/>
                    <a:pt x="1949" y="1986"/>
                    <a:pt x="1946" y="1986"/>
                  </a:cubicBezTo>
                  <a:cubicBezTo>
                    <a:pt x="1938" y="1986"/>
                    <a:pt x="1929" y="1982"/>
                    <a:pt x="1925" y="1975"/>
                  </a:cubicBezTo>
                  <a:lnTo>
                    <a:pt x="92" y="141"/>
                  </a:lnTo>
                  <a:cubicBezTo>
                    <a:pt x="82" y="132"/>
                    <a:pt x="78" y="122"/>
                    <a:pt x="78" y="112"/>
                  </a:cubicBezTo>
                  <a:cubicBezTo>
                    <a:pt x="82" y="103"/>
                    <a:pt x="87" y="93"/>
                    <a:pt x="92" y="88"/>
                  </a:cubicBezTo>
                  <a:cubicBezTo>
                    <a:pt x="97" y="79"/>
                    <a:pt x="107" y="74"/>
                    <a:pt x="116" y="74"/>
                  </a:cubicBezTo>
                  <a:close/>
                  <a:moveTo>
                    <a:pt x="123" y="0"/>
                  </a:moveTo>
                  <a:cubicBezTo>
                    <a:pt x="119" y="0"/>
                    <a:pt x="115" y="1"/>
                    <a:pt x="111" y="1"/>
                  </a:cubicBezTo>
                  <a:cubicBezTo>
                    <a:pt x="82" y="1"/>
                    <a:pt x="53" y="16"/>
                    <a:pt x="34" y="35"/>
                  </a:cubicBezTo>
                  <a:cubicBezTo>
                    <a:pt x="15" y="54"/>
                    <a:pt x="5" y="79"/>
                    <a:pt x="0" y="108"/>
                  </a:cubicBezTo>
                  <a:cubicBezTo>
                    <a:pt x="0" y="141"/>
                    <a:pt x="10" y="170"/>
                    <a:pt x="34" y="195"/>
                  </a:cubicBezTo>
                  <a:lnTo>
                    <a:pt x="1867" y="2028"/>
                  </a:lnTo>
                  <a:cubicBezTo>
                    <a:pt x="1887" y="2047"/>
                    <a:pt x="1916" y="2062"/>
                    <a:pt x="1945" y="2062"/>
                  </a:cubicBezTo>
                  <a:lnTo>
                    <a:pt x="1954" y="2062"/>
                  </a:lnTo>
                  <a:cubicBezTo>
                    <a:pt x="1983" y="2057"/>
                    <a:pt x="2008" y="2047"/>
                    <a:pt x="2027" y="2028"/>
                  </a:cubicBezTo>
                  <a:cubicBezTo>
                    <a:pt x="2046" y="2009"/>
                    <a:pt x="2061" y="1980"/>
                    <a:pt x="2061" y="1951"/>
                  </a:cubicBezTo>
                  <a:cubicBezTo>
                    <a:pt x="2066" y="1921"/>
                    <a:pt x="2051" y="1888"/>
                    <a:pt x="2032" y="1868"/>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3428975" y="-1705675"/>
              <a:ext cx="45850" cy="44300"/>
            </a:xfrm>
            <a:custGeom>
              <a:avLst/>
              <a:gdLst/>
              <a:ahLst/>
              <a:cxnLst/>
              <a:rect l="l" t="t" r="r" b="b"/>
              <a:pathLst>
                <a:path w="1834" h="1772" extrusionOk="0">
                  <a:moveTo>
                    <a:pt x="108" y="1"/>
                  </a:moveTo>
                  <a:cubicBezTo>
                    <a:pt x="49" y="1"/>
                    <a:pt x="1" y="74"/>
                    <a:pt x="49" y="130"/>
                  </a:cubicBezTo>
                  <a:lnTo>
                    <a:pt x="1669" y="1750"/>
                  </a:lnTo>
                  <a:cubicBezTo>
                    <a:pt x="1686" y="1765"/>
                    <a:pt x="1704" y="1772"/>
                    <a:pt x="1721" y="1772"/>
                  </a:cubicBezTo>
                  <a:cubicBezTo>
                    <a:pt x="1781" y="1772"/>
                    <a:pt x="1833" y="1695"/>
                    <a:pt x="1781" y="1639"/>
                  </a:cubicBezTo>
                  <a:lnTo>
                    <a:pt x="160" y="23"/>
                  </a:lnTo>
                  <a:cubicBezTo>
                    <a:pt x="143" y="7"/>
                    <a:pt x="125" y="1"/>
                    <a:pt x="108"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3429575" y="-1706675"/>
              <a:ext cx="46575" cy="46200"/>
            </a:xfrm>
            <a:custGeom>
              <a:avLst/>
              <a:gdLst/>
              <a:ahLst/>
              <a:cxnLst/>
              <a:rect l="l" t="t" r="r" b="b"/>
              <a:pathLst>
                <a:path w="1863" h="1848" extrusionOk="0">
                  <a:moveTo>
                    <a:pt x="131" y="78"/>
                  </a:moveTo>
                  <a:cubicBezTo>
                    <a:pt x="141" y="78"/>
                    <a:pt x="150" y="82"/>
                    <a:pt x="160" y="87"/>
                  </a:cubicBezTo>
                  <a:lnTo>
                    <a:pt x="1776" y="1708"/>
                  </a:lnTo>
                  <a:cubicBezTo>
                    <a:pt x="1806" y="1734"/>
                    <a:pt x="1780" y="1772"/>
                    <a:pt x="1750" y="1772"/>
                  </a:cubicBezTo>
                  <a:cubicBezTo>
                    <a:pt x="1741" y="1772"/>
                    <a:pt x="1731" y="1769"/>
                    <a:pt x="1722" y="1761"/>
                  </a:cubicBezTo>
                  <a:lnTo>
                    <a:pt x="102" y="141"/>
                  </a:lnTo>
                  <a:cubicBezTo>
                    <a:pt x="87" y="126"/>
                    <a:pt x="87" y="102"/>
                    <a:pt x="102" y="87"/>
                  </a:cubicBezTo>
                  <a:cubicBezTo>
                    <a:pt x="112" y="82"/>
                    <a:pt x="121" y="78"/>
                    <a:pt x="131" y="78"/>
                  </a:cubicBezTo>
                  <a:close/>
                  <a:moveTo>
                    <a:pt x="121" y="0"/>
                  </a:moveTo>
                  <a:cubicBezTo>
                    <a:pt x="92" y="5"/>
                    <a:pt x="68" y="15"/>
                    <a:pt x="49" y="34"/>
                  </a:cubicBezTo>
                  <a:cubicBezTo>
                    <a:pt x="0" y="78"/>
                    <a:pt x="0" y="150"/>
                    <a:pt x="49" y="194"/>
                  </a:cubicBezTo>
                  <a:lnTo>
                    <a:pt x="1669" y="1814"/>
                  </a:lnTo>
                  <a:cubicBezTo>
                    <a:pt x="1689" y="1833"/>
                    <a:pt x="1718" y="1848"/>
                    <a:pt x="1747" y="1848"/>
                  </a:cubicBezTo>
                  <a:lnTo>
                    <a:pt x="1751" y="1848"/>
                  </a:lnTo>
                  <a:cubicBezTo>
                    <a:pt x="1809" y="1843"/>
                    <a:pt x="1853" y="1795"/>
                    <a:pt x="1863" y="1737"/>
                  </a:cubicBezTo>
                  <a:cubicBezTo>
                    <a:pt x="1863" y="1708"/>
                    <a:pt x="1848" y="1674"/>
                    <a:pt x="1829" y="1655"/>
                  </a:cubicBezTo>
                  <a:lnTo>
                    <a:pt x="208" y="34"/>
                  </a:lnTo>
                  <a:cubicBezTo>
                    <a:pt x="184" y="10"/>
                    <a:pt x="155" y="0"/>
                    <a:pt x="12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3409575" y="-1719850"/>
              <a:ext cx="40475" cy="38950"/>
            </a:xfrm>
            <a:custGeom>
              <a:avLst/>
              <a:gdLst/>
              <a:ahLst/>
              <a:cxnLst/>
              <a:rect l="l" t="t" r="r" b="b"/>
              <a:pathLst>
                <a:path w="1619" h="1558" extrusionOk="0">
                  <a:moveTo>
                    <a:pt x="110" y="1"/>
                  </a:moveTo>
                  <a:cubicBezTo>
                    <a:pt x="51" y="1"/>
                    <a:pt x="1" y="80"/>
                    <a:pt x="57" y="135"/>
                  </a:cubicBezTo>
                  <a:lnTo>
                    <a:pt x="1459" y="1538"/>
                  </a:lnTo>
                  <a:cubicBezTo>
                    <a:pt x="1475" y="1552"/>
                    <a:pt x="1493" y="1558"/>
                    <a:pt x="1509" y="1558"/>
                  </a:cubicBezTo>
                  <a:cubicBezTo>
                    <a:pt x="1568" y="1558"/>
                    <a:pt x="1619" y="1485"/>
                    <a:pt x="1566" y="1432"/>
                  </a:cubicBezTo>
                  <a:lnTo>
                    <a:pt x="163" y="24"/>
                  </a:lnTo>
                  <a:cubicBezTo>
                    <a:pt x="146" y="8"/>
                    <a:pt x="128"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3410775" y="-1720700"/>
              <a:ext cx="42175" cy="40775"/>
            </a:xfrm>
            <a:custGeom>
              <a:avLst/>
              <a:gdLst/>
              <a:ahLst/>
              <a:cxnLst/>
              <a:rect l="l" t="t" r="r" b="b"/>
              <a:pathLst>
                <a:path w="1687" h="1631" extrusionOk="0">
                  <a:moveTo>
                    <a:pt x="158" y="73"/>
                  </a:moveTo>
                  <a:cubicBezTo>
                    <a:pt x="167" y="73"/>
                    <a:pt x="177" y="78"/>
                    <a:pt x="187" y="82"/>
                  </a:cubicBezTo>
                  <a:lnTo>
                    <a:pt x="1590" y="1490"/>
                  </a:lnTo>
                  <a:cubicBezTo>
                    <a:pt x="1594" y="1495"/>
                    <a:pt x="1599" y="1504"/>
                    <a:pt x="1599" y="1514"/>
                  </a:cubicBezTo>
                  <a:cubicBezTo>
                    <a:pt x="1599" y="1534"/>
                    <a:pt x="1580" y="1553"/>
                    <a:pt x="1561" y="1553"/>
                  </a:cubicBezTo>
                  <a:cubicBezTo>
                    <a:pt x="1551" y="1553"/>
                    <a:pt x="1541" y="1548"/>
                    <a:pt x="1536" y="1543"/>
                  </a:cubicBezTo>
                  <a:lnTo>
                    <a:pt x="129" y="140"/>
                  </a:lnTo>
                  <a:cubicBezTo>
                    <a:pt x="114" y="126"/>
                    <a:pt x="114" y="102"/>
                    <a:pt x="129" y="87"/>
                  </a:cubicBezTo>
                  <a:cubicBezTo>
                    <a:pt x="138" y="78"/>
                    <a:pt x="148" y="73"/>
                    <a:pt x="158" y="73"/>
                  </a:cubicBezTo>
                  <a:close/>
                  <a:moveTo>
                    <a:pt x="159" y="1"/>
                  </a:moveTo>
                  <a:cubicBezTo>
                    <a:pt x="73" y="1"/>
                    <a:pt x="1" y="112"/>
                    <a:pt x="76" y="194"/>
                  </a:cubicBezTo>
                  <a:lnTo>
                    <a:pt x="1478" y="1596"/>
                  </a:lnTo>
                  <a:cubicBezTo>
                    <a:pt x="1498" y="1616"/>
                    <a:pt x="1527" y="1630"/>
                    <a:pt x="1556" y="1630"/>
                  </a:cubicBezTo>
                  <a:lnTo>
                    <a:pt x="1565" y="1630"/>
                  </a:lnTo>
                  <a:cubicBezTo>
                    <a:pt x="1594" y="1630"/>
                    <a:pt x="1623" y="1616"/>
                    <a:pt x="1643" y="1596"/>
                  </a:cubicBezTo>
                  <a:cubicBezTo>
                    <a:pt x="1686" y="1553"/>
                    <a:pt x="1686" y="1480"/>
                    <a:pt x="1643" y="1437"/>
                  </a:cubicBezTo>
                  <a:lnTo>
                    <a:pt x="235" y="34"/>
                  </a:lnTo>
                  <a:cubicBezTo>
                    <a:pt x="211" y="11"/>
                    <a:pt x="184" y="1"/>
                    <a:pt x="15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3479075" y="-1803500"/>
              <a:ext cx="234825" cy="150925"/>
            </a:xfrm>
            <a:custGeom>
              <a:avLst/>
              <a:gdLst/>
              <a:ahLst/>
              <a:cxnLst/>
              <a:rect l="l" t="t" r="r" b="b"/>
              <a:pathLst>
                <a:path w="9393" h="6037" extrusionOk="0">
                  <a:moveTo>
                    <a:pt x="9286" y="0"/>
                  </a:moveTo>
                  <a:cubicBezTo>
                    <a:pt x="9273" y="0"/>
                    <a:pt x="9259" y="4"/>
                    <a:pt x="9246" y="13"/>
                  </a:cubicBezTo>
                  <a:lnTo>
                    <a:pt x="70" y="5895"/>
                  </a:lnTo>
                  <a:cubicBezTo>
                    <a:pt x="1" y="5944"/>
                    <a:pt x="44" y="6037"/>
                    <a:pt x="111" y="6037"/>
                  </a:cubicBezTo>
                  <a:cubicBezTo>
                    <a:pt x="124" y="6037"/>
                    <a:pt x="138" y="6034"/>
                    <a:pt x="152" y="6026"/>
                  </a:cubicBezTo>
                  <a:lnTo>
                    <a:pt x="9328" y="139"/>
                  </a:lnTo>
                  <a:cubicBezTo>
                    <a:pt x="9392" y="95"/>
                    <a:pt x="9350" y="0"/>
                    <a:pt x="928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3479650" y="-1804475"/>
              <a:ext cx="235600" cy="152850"/>
            </a:xfrm>
            <a:custGeom>
              <a:avLst/>
              <a:gdLst/>
              <a:ahLst/>
              <a:cxnLst/>
              <a:rect l="l" t="t" r="r" b="b"/>
              <a:pathLst>
                <a:path w="9424" h="6114" extrusionOk="0">
                  <a:moveTo>
                    <a:pt x="9307" y="76"/>
                  </a:moveTo>
                  <a:lnTo>
                    <a:pt x="9317" y="81"/>
                  </a:lnTo>
                  <a:cubicBezTo>
                    <a:pt x="9327" y="86"/>
                    <a:pt x="9332" y="91"/>
                    <a:pt x="9336" y="101"/>
                  </a:cubicBezTo>
                  <a:cubicBezTo>
                    <a:pt x="9341" y="106"/>
                    <a:pt x="9346" y="120"/>
                    <a:pt x="9346" y="130"/>
                  </a:cubicBezTo>
                  <a:cubicBezTo>
                    <a:pt x="9341" y="139"/>
                    <a:pt x="9336" y="144"/>
                    <a:pt x="9327" y="154"/>
                  </a:cubicBezTo>
                  <a:lnTo>
                    <a:pt x="156" y="6036"/>
                  </a:lnTo>
                  <a:cubicBezTo>
                    <a:pt x="148" y="6038"/>
                    <a:pt x="142" y="6039"/>
                    <a:pt x="137" y="6039"/>
                  </a:cubicBezTo>
                  <a:cubicBezTo>
                    <a:pt x="131" y="6039"/>
                    <a:pt x="127" y="6038"/>
                    <a:pt x="122" y="6036"/>
                  </a:cubicBezTo>
                  <a:cubicBezTo>
                    <a:pt x="107" y="6026"/>
                    <a:pt x="98" y="6012"/>
                    <a:pt x="93" y="5997"/>
                  </a:cubicBezTo>
                  <a:cubicBezTo>
                    <a:pt x="93" y="5983"/>
                    <a:pt x="102" y="5973"/>
                    <a:pt x="112" y="5968"/>
                  </a:cubicBezTo>
                  <a:lnTo>
                    <a:pt x="9288" y="86"/>
                  </a:lnTo>
                  <a:cubicBezTo>
                    <a:pt x="9293" y="81"/>
                    <a:pt x="9302" y="76"/>
                    <a:pt x="9307" y="76"/>
                  </a:cubicBezTo>
                  <a:close/>
                  <a:moveTo>
                    <a:pt x="9306" y="0"/>
                  </a:moveTo>
                  <a:cubicBezTo>
                    <a:pt x="9285" y="0"/>
                    <a:pt x="9263" y="6"/>
                    <a:pt x="9244" y="18"/>
                  </a:cubicBezTo>
                  <a:lnTo>
                    <a:pt x="73" y="5905"/>
                  </a:lnTo>
                  <a:cubicBezTo>
                    <a:pt x="15" y="5934"/>
                    <a:pt x="1" y="6007"/>
                    <a:pt x="40" y="6060"/>
                  </a:cubicBezTo>
                  <a:cubicBezTo>
                    <a:pt x="54" y="6084"/>
                    <a:pt x="78" y="6103"/>
                    <a:pt x="102" y="6108"/>
                  </a:cubicBezTo>
                  <a:cubicBezTo>
                    <a:pt x="112" y="6113"/>
                    <a:pt x="122" y="6113"/>
                    <a:pt x="131" y="6113"/>
                  </a:cubicBezTo>
                  <a:cubicBezTo>
                    <a:pt x="156" y="6113"/>
                    <a:pt x="175" y="6108"/>
                    <a:pt x="194" y="6094"/>
                  </a:cubicBezTo>
                  <a:lnTo>
                    <a:pt x="9370" y="212"/>
                  </a:lnTo>
                  <a:cubicBezTo>
                    <a:pt x="9394" y="193"/>
                    <a:pt x="9414" y="168"/>
                    <a:pt x="9419" y="135"/>
                  </a:cubicBezTo>
                  <a:cubicBezTo>
                    <a:pt x="9423" y="106"/>
                    <a:pt x="9419" y="81"/>
                    <a:pt x="9404" y="57"/>
                  </a:cubicBezTo>
                  <a:cubicBezTo>
                    <a:pt x="9382" y="20"/>
                    <a:pt x="9344" y="0"/>
                    <a:pt x="930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3437675" y="-1844600"/>
              <a:ext cx="152125" cy="233150"/>
            </a:xfrm>
            <a:custGeom>
              <a:avLst/>
              <a:gdLst/>
              <a:ahLst/>
              <a:cxnLst/>
              <a:rect l="l" t="t" r="r" b="b"/>
              <a:pathLst>
                <a:path w="6085" h="9326" extrusionOk="0">
                  <a:moveTo>
                    <a:pt x="5980" y="0"/>
                  </a:moveTo>
                  <a:cubicBezTo>
                    <a:pt x="5958" y="0"/>
                    <a:pt x="5936" y="10"/>
                    <a:pt x="5921" y="32"/>
                  </a:cubicBezTo>
                  <a:cubicBezTo>
                    <a:pt x="4924" y="1585"/>
                    <a:pt x="1031" y="7660"/>
                    <a:pt x="34" y="9208"/>
                  </a:cubicBezTo>
                  <a:cubicBezTo>
                    <a:pt x="0" y="9269"/>
                    <a:pt x="49" y="9325"/>
                    <a:pt x="102" y="9325"/>
                  </a:cubicBezTo>
                  <a:cubicBezTo>
                    <a:pt x="124" y="9325"/>
                    <a:pt x="147" y="9315"/>
                    <a:pt x="165" y="9290"/>
                  </a:cubicBezTo>
                  <a:cubicBezTo>
                    <a:pt x="1156" y="7742"/>
                    <a:pt x="5055" y="1667"/>
                    <a:pt x="6047" y="114"/>
                  </a:cubicBezTo>
                  <a:cubicBezTo>
                    <a:pt x="6084" y="56"/>
                    <a:pt x="6032" y="0"/>
                    <a:pt x="598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438175" y="-1845550"/>
              <a:ext cx="153000" cy="235025"/>
            </a:xfrm>
            <a:custGeom>
              <a:avLst/>
              <a:gdLst/>
              <a:ahLst/>
              <a:cxnLst/>
              <a:rect l="l" t="t" r="r" b="b"/>
              <a:pathLst>
                <a:path w="6120" h="9401" extrusionOk="0">
                  <a:moveTo>
                    <a:pt x="6002" y="75"/>
                  </a:moveTo>
                  <a:cubicBezTo>
                    <a:pt x="6009" y="75"/>
                    <a:pt x="6016" y="76"/>
                    <a:pt x="6023" y="80"/>
                  </a:cubicBezTo>
                  <a:cubicBezTo>
                    <a:pt x="6042" y="89"/>
                    <a:pt x="6047" y="114"/>
                    <a:pt x="6038" y="133"/>
                  </a:cubicBezTo>
                  <a:lnTo>
                    <a:pt x="151" y="9309"/>
                  </a:lnTo>
                  <a:cubicBezTo>
                    <a:pt x="146" y="9318"/>
                    <a:pt x="136" y="9323"/>
                    <a:pt x="122" y="9323"/>
                  </a:cubicBezTo>
                  <a:cubicBezTo>
                    <a:pt x="107" y="9323"/>
                    <a:pt x="93" y="9314"/>
                    <a:pt x="83" y="9299"/>
                  </a:cubicBezTo>
                  <a:cubicBezTo>
                    <a:pt x="78" y="9289"/>
                    <a:pt x="78" y="9275"/>
                    <a:pt x="88" y="9265"/>
                  </a:cubicBezTo>
                  <a:lnTo>
                    <a:pt x="5970" y="89"/>
                  </a:lnTo>
                  <a:cubicBezTo>
                    <a:pt x="5976" y="80"/>
                    <a:pt x="5988" y="75"/>
                    <a:pt x="6002" y="75"/>
                  </a:cubicBezTo>
                  <a:close/>
                  <a:moveTo>
                    <a:pt x="6004" y="1"/>
                  </a:moveTo>
                  <a:cubicBezTo>
                    <a:pt x="5998" y="1"/>
                    <a:pt x="5991" y="1"/>
                    <a:pt x="5984" y="2"/>
                  </a:cubicBezTo>
                  <a:cubicBezTo>
                    <a:pt x="5951" y="7"/>
                    <a:pt x="5922" y="27"/>
                    <a:pt x="5907" y="51"/>
                  </a:cubicBezTo>
                  <a:lnTo>
                    <a:pt x="25" y="9227"/>
                  </a:lnTo>
                  <a:cubicBezTo>
                    <a:pt x="1" y="9260"/>
                    <a:pt x="1" y="9304"/>
                    <a:pt x="15" y="9338"/>
                  </a:cubicBezTo>
                  <a:cubicBezTo>
                    <a:pt x="35" y="9377"/>
                    <a:pt x="74" y="9401"/>
                    <a:pt x="117" y="9401"/>
                  </a:cubicBezTo>
                  <a:lnTo>
                    <a:pt x="127" y="9401"/>
                  </a:lnTo>
                  <a:cubicBezTo>
                    <a:pt x="161" y="9401"/>
                    <a:pt x="194" y="9381"/>
                    <a:pt x="214" y="9352"/>
                  </a:cubicBezTo>
                  <a:lnTo>
                    <a:pt x="6100" y="176"/>
                  </a:lnTo>
                  <a:cubicBezTo>
                    <a:pt x="6115" y="147"/>
                    <a:pt x="6120" y="114"/>
                    <a:pt x="6115" y="85"/>
                  </a:cubicBezTo>
                  <a:cubicBezTo>
                    <a:pt x="6105" y="56"/>
                    <a:pt x="6086" y="36"/>
                    <a:pt x="6062" y="22"/>
                  </a:cubicBezTo>
                  <a:cubicBezTo>
                    <a:pt x="6043" y="7"/>
                    <a:pt x="6025" y="1"/>
                    <a:pt x="60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381075" y="-1742625"/>
              <a:ext cx="38825" cy="29075"/>
            </a:xfrm>
            <a:custGeom>
              <a:avLst/>
              <a:gdLst/>
              <a:ahLst/>
              <a:cxnLst/>
              <a:rect l="l" t="t" r="r" b="b"/>
              <a:pathLst>
                <a:path w="1553" h="1163" extrusionOk="0">
                  <a:moveTo>
                    <a:pt x="779" y="0"/>
                  </a:moveTo>
                  <a:cubicBezTo>
                    <a:pt x="630" y="0"/>
                    <a:pt x="481" y="57"/>
                    <a:pt x="368" y="171"/>
                  </a:cubicBezTo>
                  <a:cubicBezTo>
                    <a:pt x="0" y="539"/>
                    <a:pt x="261" y="1163"/>
                    <a:pt x="779" y="1163"/>
                  </a:cubicBezTo>
                  <a:cubicBezTo>
                    <a:pt x="1296" y="1163"/>
                    <a:pt x="1553" y="539"/>
                    <a:pt x="1190" y="171"/>
                  </a:cubicBezTo>
                  <a:cubicBezTo>
                    <a:pt x="1076" y="57"/>
                    <a:pt x="928" y="0"/>
                    <a:pt x="779" y="0"/>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0" name="Google Shape;120;p2"/>
          <p:cNvSpPr txBox="1">
            <a:spLocks noGrp="1"/>
          </p:cNvSpPr>
          <p:nvPr>
            <p:ph type="ctrTitle"/>
          </p:nvPr>
        </p:nvSpPr>
        <p:spPr>
          <a:xfrm>
            <a:off x="3214400" y="466217"/>
            <a:ext cx="5763200" cy="230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933">
                <a:latin typeface="Playfair Display ExtraBold"/>
                <a:ea typeface="Playfair Display ExtraBold"/>
                <a:cs typeface="Playfair Display ExtraBold"/>
                <a:sym typeface="Playfair Display ExtraBold"/>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21" name="Google Shape;121;p2"/>
          <p:cNvSpPr txBox="1">
            <a:spLocks noGrp="1"/>
          </p:cNvSpPr>
          <p:nvPr>
            <p:ph type="subTitle" idx="1"/>
          </p:nvPr>
        </p:nvSpPr>
        <p:spPr>
          <a:xfrm>
            <a:off x="3806933" y="2805517"/>
            <a:ext cx="4578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6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62906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9"/>
        <p:cNvGrpSpPr/>
        <p:nvPr/>
      </p:nvGrpSpPr>
      <p:grpSpPr>
        <a:xfrm>
          <a:off x="0" y="0"/>
          <a:ext cx="0" cy="0"/>
          <a:chOff x="0" y="0"/>
          <a:chExt cx="0" cy="0"/>
        </a:xfrm>
      </p:grpSpPr>
    </p:spTree>
    <p:extLst>
      <p:ext uri="{BB962C8B-B14F-4D97-AF65-F5344CB8AC3E}">
        <p14:creationId xmlns:p14="http://schemas.microsoft.com/office/powerpoint/2010/main" val="21408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t of content">
  <p:cSld name="Tablet of content">
    <p:spTree>
      <p:nvGrpSpPr>
        <p:cNvPr id="1" name="Shape 600"/>
        <p:cNvGrpSpPr/>
        <p:nvPr/>
      </p:nvGrpSpPr>
      <p:grpSpPr>
        <a:xfrm>
          <a:off x="0" y="0"/>
          <a:ext cx="0" cy="0"/>
          <a:chOff x="0" y="0"/>
          <a:chExt cx="0" cy="0"/>
        </a:xfrm>
      </p:grpSpPr>
      <p:sp>
        <p:nvSpPr>
          <p:cNvPr id="601" name="Google Shape;601;p13"/>
          <p:cNvSpPr/>
          <p:nvPr/>
        </p:nvSpPr>
        <p:spPr>
          <a:xfrm rot="5043717">
            <a:off x="2101439" y="-5908321"/>
            <a:ext cx="7126591" cy="12465079"/>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 name="Google Shape;602;p13"/>
          <p:cNvSpPr txBox="1">
            <a:spLocks noGrp="1"/>
          </p:cNvSpPr>
          <p:nvPr>
            <p:ph type="title" hasCustomPrompt="1"/>
          </p:nvPr>
        </p:nvSpPr>
        <p:spPr>
          <a:xfrm flipH="1">
            <a:off x="1278683" y="313651"/>
            <a:ext cx="1134400" cy="106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933" b="0">
                <a:latin typeface="Playfair Display ExtraBold"/>
                <a:ea typeface="Playfair Display ExtraBold"/>
                <a:cs typeface="Playfair Display ExtraBold"/>
                <a:sym typeface="Playfair Display ExtraBold"/>
              </a:defRPr>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603" name="Google Shape;603;p13"/>
          <p:cNvSpPr txBox="1">
            <a:spLocks noGrp="1"/>
          </p:cNvSpPr>
          <p:nvPr>
            <p:ph type="subTitle" idx="1"/>
          </p:nvPr>
        </p:nvSpPr>
        <p:spPr>
          <a:xfrm>
            <a:off x="775083" y="2113300"/>
            <a:ext cx="21416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604" name="Google Shape;604;p13"/>
          <p:cNvSpPr txBox="1">
            <a:spLocks noGrp="1"/>
          </p:cNvSpPr>
          <p:nvPr>
            <p:ph type="subTitle" idx="2"/>
          </p:nvPr>
        </p:nvSpPr>
        <p:spPr>
          <a:xfrm>
            <a:off x="571883" y="1658249"/>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605" name="Google Shape;605;p13"/>
          <p:cNvSpPr txBox="1">
            <a:spLocks noGrp="1"/>
          </p:cNvSpPr>
          <p:nvPr>
            <p:ph type="title" idx="3" hasCustomPrompt="1"/>
          </p:nvPr>
        </p:nvSpPr>
        <p:spPr>
          <a:xfrm flipH="1">
            <a:off x="4106228" y="313651"/>
            <a:ext cx="1134400" cy="106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933" b="0">
                <a:latin typeface="Playfair Display ExtraBold"/>
                <a:ea typeface="Playfair Display ExtraBold"/>
                <a:cs typeface="Playfair Display ExtraBold"/>
                <a:sym typeface="Playfair Display ExtraBold"/>
              </a:defRPr>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606" name="Google Shape;606;p13"/>
          <p:cNvSpPr txBox="1">
            <a:spLocks noGrp="1"/>
          </p:cNvSpPr>
          <p:nvPr>
            <p:ph type="subTitle" idx="4"/>
          </p:nvPr>
        </p:nvSpPr>
        <p:spPr>
          <a:xfrm>
            <a:off x="3602628" y="2113300"/>
            <a:ext cx="21416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607" name="Google Shape;607;p13"/>
          <p:cNvSpPr txBox="1">
            <a:spLocks noGrp="1"/>
          </p:cNvSpPr>
          <p:nvPr>
            <p:ph type="subTitle" idx="5"/>
          </p:nvPr>
        </p:nvSpPr>
        <p:spPr>
          <a:xfrm>
            <a:off x="3399428" y="1658249"/>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608" name="Google Shape;608;p13"/>
          <p:cNvSpPr txBox="1">
            <a:spLocks noGrp="1"/>
          </p:cNvSpPr>
          <p:nvPr>
            <p:ph type="title" idx="6" hasCustomPrompt="1"/>
          </p:nvPr>
        </p:nvSpPr>
        <p:spPr>
          <a:xfrm flipH="1">
            <a:off x="6933772" y="313651"/>
            <a:ext cx="1134400" cy="106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933" b="0">
                <a:latin typeface="Playfair Display ExtraBold"/>
                <a:ea typeface="Playfair Display ExtraBold"/>
                <a:cs typeface="Playfair Display ExtraBold"/>
                <a:sym typeface="Playfair Display ExtraBold"/>
              </a:defRPr>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609" name="Google Shape;609;p13"/>
          <p:cNvSpPr txBox="1">
            <a:spLocks noGrp="1"/>
          </p:cNvSpPr>
          <p:nvPr>
            <p:ph type="subTitle" idx="7"/>
          </p:nvPr>
        </p:nvSpPr>
        <p:spPr>
          <a:xfrm>
            <a:off x="6430172" y="2113300"/>
            <a:ext cx="21416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610" name="Google Shape;610;p13"/>
          <p:cNvSpPr txBox="1">
            <a:spLocks noGrp="1"/>
          </p:cNvSpPr>
          <p:nvPr>
            <p:ph type="subTitle" idx="8"/>
          </p:nvPr>
        </p:nvSpPr>
        <p:spPr>
          <a:xfrm>
            <a:off x="6226972" y="1658249"/>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611" name="Google Shape;611;p13"/>
          <p:cNvSpPr txBox="1">
            <a:spLocks noGrp="1"/>
          </p:cNvSpPr>
          <p:nvPr>
            <p:ph type="title" idx="9" hasCustomPrompt="1"/>
          </p:nvPr>
        </p:nvSpPr>
        <p:spPr>
          <a:xfrm flipH="1">
            <a:off x="9761316" y="313651"/>
            <a:ext cx="1134400" cy="106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933" b="0">
                <a:latin typeface="Playfair Display ExtraBold"/>
                <a:ea typeface="Playfair Display ExtraBold"/>
                <a:cs typeface="Playfair Display ExtraBold"/>
                <a:sym typeface="Playfair Display ExtraBold"/>
              </a:defRPr>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612" name="Google Shape;612;p13"/>
          <p:cNvSpPr txBox="1">
            <a:spLocks noGrp="1"/>
          </p:cNvSpPr>
          <p:nvPr>
            <p:ph type="subTitle" idx="13"/>
          </p:nvPr>
        </p:nvSpPr>
        <p:spPr>
          <a:xfrm>
            <a:off x="9257716" y="2113300"/>
            <a:ext cx="21416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613" name="Google Shape;613;p13"/>
          <p:cNvSpPr txBox="1">
            <a:spLocks noGrp="1"/>
          </p:cNvSpPr>
          <p:nvPr>
            <p:ph type="subTitle" idx="14"/>
          </p:nvPr>
        </p:nvSpPr>
        <p:spPr>
          <a:xfrm>
            <a:off x="9054516" y="1658249"/>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614" name="Google Shape;614;p13"/>
          <p:cNvSpPr/>
          <p:nvPr/>
        </p:nvSpPr>
        <p:spPr>
          <a:xfrm>
            <a:off x="806734" y="5923349"/>
            <a:ext cx="10592513" cy="336963"/>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5" name="Google Shape;615;p13"/>
          <p:cNvGrpSpPr/>
          <p:nvPr/>
        </p:nvGrpSpPr>
        <p:grpSpPr>
          <a:xfrm flipH="1">
            <a:off x="965887" y="4190130"/>
            <a:ext cx="1291603" cy="1928055"/>
            <a:chOff x="-536575" y="-610175"/>
            <a:chExt cx="256250" cy="382500"/>
          </a:xfrm>
        </p:grpSpPr>
        <p:sp>
          <p:nvSpPr>
            <p:cNvPr id="616" name="Google Shape;616;p13"/>
            <p:cNvSpPr/>
            <p:nvPr/>
          </p:nvSpPr>
          <p:spPr>
            <a:xfrm>
              <a:off x="-536575" y="-610175"/>
              <a:ext cx="85400" cy="382500"/>
            </a:xfrm>
            <a:custGeom>
              <a:avLst/>
              <a:gdLst/>
              <a:ahLst/>
              <a:cxnLst/>
              <a:rect l="l" t="t" r="r" b="b"/>
              <a:pathLst>
                <a:path w="3416" h="15300" extrusionOk="0">
                  <a:moveTo>
                    <a:pt x="658" y="0"/>
                  </a:moveTo>
                  <a:cubicBezTo>
                    <a:pt x="295" y="0"/>
                    <a:pt x="0" y="295"/>
                    <a:pt x="0" y="663"/>
                  </a:cubicBezTo>
                  <a:lnTo>
                    <a:pt x="0" y="15300"/>
                  </a:lnTo>
                  <a:lnTo>
                    <a:pt x="3415" y="15300"/>
                  </a:lnTo>
                  <a:lnTo>
                    <a:pt x="3415" y="663"/>
                  </a:lnTo>
                  <a:cubicBezTo>
                    <a:pt x="3415" y="295"/>
                    <a:pt x="3120"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3"/>
            <p:cNvSpPr/>
            <p:nvPr/>
          </p:nvSpPr>
          <p:spPr>
            <a:xfrm>
              <a:off x="-536575" y="-410175"/>
              <a:ext cx="85400" cy="60475"/>
            </a:xfrm>
            <a:custGeom>
              <a:avLst/>
              <a:gdLst/>
              <a:ahLst/>
              <a:cxnLst/>
              <a:rect l="l" t="t" r="r" b="b"/>
              <a:pathLst>
                <a:path w="3416" h="2419" extrusionOk="0">
                  <a:moveTo>
                    <a:pt x="0" y="0"/>
                  </a:moveTo>
                  <a:lnTo>
                    <a:pt x="0" y="2419"/>
                  </a:lnTo>
                  <a:lnTo>
                    <a:pt x="3415" y="2419"/>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3"/>
            <p:cNvSpPr/>
            <p:nvPr/>
          </p:nvSpPr>
          <p:spPr>
            <a:xfrm>
              <a:off x="-506700" y="-583225"/>
              <a:ext cx="25650" cy="102825"/>
            </a:xfrm>
            <a:custGeom>
              <a:avLst/>
              <a:gdLst/>
              <a:ahLst/>
              <a:cxnLst/>
              <a:rect l="l" t="t" r="r" b="b"/>
              <a:pathLst>
                <a:path w="1026" h="4113" extrusionOk="0">
                  <a:moveTo>
                    <a:pt x="513" y="1"/>
                  </a:moveTo>
                  <a:cubicBezTo>
                    <a:pt x="227" y="1"/>
                    <a:pt x="0" y="233"/>
                    <a:pt x="0" y="518"/>
                  </a:cubicBezTo>
                  <a:lnTo>
                    <a:pt x="0" y="3599"/>
                  </a:lnTo>
                  <a:cubicBezTo>
                    <a:pt x="0" y="3885"/>
                    <a:pt x="227" y="4112"/>
                    <a:pt x="513" y="4112"/>
                  </a:cubicBezTo>
                  <a:cubicBezTo>
                    <a:pt x="798" y="4112"/>
                    <a:pt x="1025" y="3885"/>
                    <a:pt x="1025" y="3599"/>
                  </a:cubicBezTo>
                  <a:lnTo>
                    <a:pt x="1025" y="518"/>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3"/>
            <p:cNvSpPr/>
            <p:nvPr/>
          </p:nvSpPr>
          <p:spPr>
            <a:xfrm>
              <a:off x="-506700" y="-317675"/>
              <a:ext cx="25650" cy="90000"/>
            </a:xfrm>
            <a:custGeom>
              <a:avLst/>
              <a:gdLst/>
              <a:ahLst/>
              <a:cxnLst/>
              <a:rect l="l" t="t" r="r" b="b"/>
              <a:pathLst>
                <a:path w="1026" h="3600" extrusionOk="0">
                  <a:moveTo>
                    <a:pt x="513" y="1"/>
                  </a:moveTo>
                  <a:cubicBezTo>
                    <a:pt x="227" y="1"/>
                    <a:pt x="0" y="233"/>
                    <a:pt x="0" y="514"/>
                  </a:cubicBezTo>
                  <a:lnTo>
                    <a:pt x="0" y="3600"/>
                  </a:lnTo>
                  <a:lnTo>
                    <a:pt x="1025" y="3600"/>
                  </a:lnTo>
                  <a:lnTo>
                    <a:pt x="1025" y="514"/>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3"/>
            <p:cNvSpPr/>
            <p:nvPr/>
          </p:nvSpPr>
          <p:spPr>
            <a:xfrm>
              <a:off x="-536575" y="-460350"/>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3"/>
            <p:cNvSpPr/>
            <p:nvPr/>
          </p:nvSpPr>
          <p:spPr>
            <a:xfrm>
              <a:off x="-365825" y="-610175"/>
              <a:ext cx="85500" cy="382500"/>
            </a:xfrm>
            <a:custGeom>
              <a:avLst/>
              <a:gdLst/>
              <a:ahLst/>
              <a:cxnLst/>
              <a:rect l="l" t="t" r="r" b="b"/>
              <a:pathLst>
                <a:path w="3420" h="15300" extrusionOk="0">
                  <a:moveTo>
                    <a:pt x="658" y="0"/>
                  </a:moveTo>
                  <a:cubicBezTo>
                    <a:pt x="295" y="0"/>
                    <a:pt x="0" y="295"/>
                    <a:pt x="0" y="663"/>
                  </a:cubicBezTo>
                  <a:lnTo>
                    <a:pt x="0" y="15300"/>
                  </a:lnTo>
                  <a:lnTo>
                    <a:pt x="3420" y="15300"/>
                  </a:lnTo>
                  <a:lnTo>
                    <a:pt x="3420" y="663"/>
                  </a:lnTo>
                  <a:cubicBezTo>
                    <a:pt x="3420" y="295"/>
                    <a:pt x="3125"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3"/>
            <p:cNvSpPr/>
            <p:nvPr/>
          </p:nvSpPr>
          <p:spPr>
            <a:xfrm>
              <a:off x="-365825" y="-410175"/>
              <a:ext cx="85500" cy="60475"/>
            </a:xfrm>
            <a:custGeom>
              <a:avLst/>
              <a:gdLst/>
              <a:ahLst/>
              <a:cxnLst/>
              <a:rect l="l" t="t" r="r" b="b"/>
              <a:pathLst>
                <a:path w="3420" h="2419" extrusionOk="0">
                  <a:moveTo>
                    <a:pt x="0" y="0"/>
                  </a:moveTo>
                  <a:lnTo>
                    <a:pt x="0" y="2419"/>
                  </a:lnTo>
                  <a:lnTo>
                    <a:pt x="3420" y="2419"/>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3"/>
            <p:cNvSpPr/>
            <p:nvPr/>
          </p:nvSpPr>
          <p:spPr>
            <a:xfrm>
              <a:off x="-335975" y="-583225"/>
              <a:ext cx="25800" cy="102825"/>
            </a:xfrm>
            <a:custGeom>
              <a:avLst/>
              <a:gdLst/>
              <a:ahLst/>
              <a:cxnLst/>
              <a:rect l="l" t="t" r="r" b="b"/>
              <a:pathLst>
                <a:path w="1032" h="4113" extrusionOk="0">
                  <a:moveTo>
                    <a:pt x="514" y="1"/>
                  </a:moveTo>
                  <a:cubicBezTo>
                    <a:pt x="233" y="1"/>
                    <a:pt x="1" y="233"/>
                    <a:pt x="1" y="518"/>
                  </a:cubicBezTo>
                  <a:lnTo>
                    <a:pt x="1" y="3599"/>
                  </a:lnTo>
                  <a:cubicBezTo>
                    <a:pt x="1" y="3885"/>
                    <a:pt x="233" y="4112"/>
                    <a:pt x="514" y="4112"/>
                  </a:cubicBezTo>
                  <a:cubicBezTo>
                    <a:pt x="799" y="4112"/>
                    <a:pt x="1031" y="3885"/>
                    <a:pt x="1031" y="3599"/>
                  </a:cubicBezTo>
                  <a:lnTo>
                    <a:pt x="1031" y="518"/>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3"/>
            <p:cNvSpPr/>
            <p:nvPr/>
          </p:nvSpPr>
          <p:spPr>
            <a:xfrm>
              <a:off x="-33597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3"/>
            <p:cNvSpPr/>
            <p:nvPr/>
          </p:nvSpPr>
          <p:spPr>
            <a:xfrm>
              <a:off x="-365825" y="-460350"/>
              <a:ext cx="85500" cy="18150"/>
            </a:xfrm>
            <a:custGeom>
              <a:avLst/>
              <a:gdLst/>
              <a:ahLst/>
              <a:cxnLst/>
              <a:rect l="l" t="t" r="r" b="b"/>
              <a:pathLst>
                <a:path w="3420" h="726" extrusionOk="0">
                  <a:moveTo>
                    <a:pt x="0" y="0"/>
                  </a:moveTo>
                  <a:lnTo>
                    <a:pt x="0" y="726"/>
                  </a:lnTo>
                  <a:lnTo>
                    <a:pt x="3420" y="726"/>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3"/>
            <p:cNvSpPr/>
            <p:nvPr/>
          </p:nvSpPr>
          <p:spPr>
            <a:xfrm>
              <a:off x="-450600" y="-513325"/>
              <a:ext cx="85400" cy="285525"/>
            </a:xfrm>
            <a:custGeom>
              <a:avLst/>
              <a:gdLst/>
              <a:ahLst/>
              <a:cxnLst/>
              <a:rect l="l" t="t" r="r" b="b"/>
              <a:pathLst>
                <a:path w="3416" h="11421" extrusionOk="0">
                  <a:moveTo>
                    <a:pt x="542" y="0"/>
                  </a:moveTo>
                  <a:cubicBezTo>
                    <a:pt x="242" y="0"/>
                    <a:pt x="0" y="242"/>
                    <a:pt x="0" y="537"/>
                  </a:cubicBezTo>
                  <a:lnTo>
                    <a:pt x="0" y="11421"/>
                  </a:lnTo>
                  <a:lnTo>
                    <a:pt x="3415" y="11421"/>
                  </a:lnTo>
                  <a:lnTo>
                    <a:pt x="3415" y="537"/>
                  </a:lnTo>
                  <a:cubicBezTo>
                    <a:pt x="3415" y="242"/>
                    <a:pt x="3173" y="0"/>
                    <a:pt x="2878"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3"/>
            <p:cNvSpPr/>
            <p:nvPr/>
          </p:nvSpPr>
          <p:spPr>
            <a:xfrm>
              <a:off x="-42062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3"/>
            <p:cNvSpPr/>
            <p:nvPr/>
          </p:nvSpPr>
          <p:spPr>
            <a:xfrm>
              <a:off x="-450600" y="-463375"/>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3"/>
            <p:cNvSpPr/>
            <p:nvPr/>
          </p:nvSpPr>
          <p:spPr>
            <a:xfrm>
              <a:off x="-435475" y="-412225"/>
              <a:ext cx="55150" cy="55275"/>
            </a:xfrm>
            <a:custGeom>
              <a:avLst/>
              <a:gdLst/>
              <a:ahLst/>
              <a:cxnLst/>
              <a:rect l="l" t="t" r="r" b="b"/>
              <a:pathLst>
                <a:path w="2206" h="2211" extrusionOk="0">
                  <a:moveTo>
                    <a:pt x="1103" y="0"/>
                  </a:moveTo>
                  <a:cubicBezTo>
                    <a:pt x="493" y="0"/>
                    <a:pt x="0" y="498"/>
                    <a:pt x="0" y="1108"/>
                  </a:cubicBezTo>
                  <a:cubicBezTo>
                    <a:pt x="0" y="1717"/>
                    <a:pt x="493" y="2211"/>
                    <a:pt x="1103" y="2211"/>
                  </a:cubicBezTo>
                  <a:cubicBezTo>
                    <a:pt x="1712" y="2211"/>
                    <a:pt x="2206" y="1717"/>
                    <a:pt x="2206" y="1108"/>
                  </a:cubicBezTo>
                  <a:cubicBezTo>
                    <a:pt x="2206" y="498"/>
                    <a:pt x="1712" y="0"/>
                    <a:pt x="1103"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0" name="Google Shape;630;p13"/>
          <p:cNvSpPr/>
          <p:nvPr/>
        </p:nvSpPr>
        <p:spPr>
          <a:xfrm>
            <a:off x="5240521" y="4263969"/>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1" name="Google Shape;631;p13"/>
          <p:cNvGrpSpPr/>
          <p:nvPr/>
        </p:nvGrpSpPr>
        <p:grpSpPr>
          <a:xfrm rot="-10666777">
            <a:off x="2733489" y="4433353"/>
            <a:ext cx="697284" cy="548872"/>
            <a:chOff x="6433246" y="1743436"/>
            <a:chExt cx="960254" cy="755871"/>
          </a:xfrm>
        </p:grpSpPr>
        <p:sp>
          <p:nvSpPr>
            <p:cNvPr id="632" name="Google Shape;632;p13"/>
            <p:cNvSpPr/>
            <p:nvPr/>
          </p:nvSpPr>
          <p:spPr>
            <a:xfrm>
              <a:off x="6464153" y="1763376"/>
              <a:ext cx="182738" cy="191711"/>
            </a:xfrm>
            <a:custGeom>
              <a:avLst/>
              <a:gdLst/>
              <a:ahLst/>
              <a:cxnLst/>
              <a:rect l="l" t="t" r="r" b="b"/>
              <a:pathLst>
                <a:path w="1283" h="1346" extrusionOk="0">
                  <a:moveTo>
                    <a:pt x="228" y="0"/>
                  </a:moveTo>
                  <a:cubicBezTo>
                    <a:pt x="199" y="131"/>
                    <a:pt x="117" y="247"/>
                    <a:pt x="1" y="315"/>
                  </a:cubicBezTo>
                  <a:lnTo>
                    <a:pt x="485" y="1345"/>
                  </a:lnTo>
                  <a:lnTo>
                    <a:pt x="1283" y="339"/>
                  </a:lnTo>
                  <a:lnTo>
                    <a:pt x="228" y="0"/>
                  </a:lnTo>
                  <a:close/>
                </a:path>
              </a:pathLst>
            </a:custGeom>
            <a:solidFill>
              <a:srgbClr val="FD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3"/>
            <p:cNvSpPr/>
            <p:nvPr/>
          </p:nvSpPr>
          <p:spPr>
            <a:xfrm>
              <a:off x="6433246" y="1743436"/>
              <a:ext cx="63524" cy="64806"/>
            </a:xfrm>
            <a:custGeom>
              <a:avLst/>
              <a:gdLst/>
              <a:ahLst/>
              <a:cxnLst/>
              <a:rect l="l" t="t" r="r" b="b"/>
              <a:pathLst>
                <a:path w="446" h="455" extrusionOk="0">
                  <a:moveTo>
                    <a:pt x="0" y="0"/>
                  </a:moveTo>
                  <a:lnTo>
                    <a:pt x="218" y="455"/>
                  </a:lnTo>
                  <a:cubicBezTo>
                    <a:pt x="334" y="387"/>
                    <a:pt x="416" y="271"/>
                    <a:pt x="445" y="140"/>
                  </a:cubicBezTo>
                  <a:lnTo>
                    <a:pt x="0"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3"/>
            <p:cNvSpPr/>
            <p:nvPr/>
          </p:nvSpPr>
          <p:spPr>
            <a:xfrm>
              <a:off x="6529670" y="1807387"/>
              <a:ext cx="764137" cy="664294"/>
            </a:xfrm>
            <a:custGeom>
              <a:avLst/>
              <a:gdLst/>
              <a:ahLst/>
              <a:cxnLst/>
              <a:rect l="l" t="t" r="r" b="b"/>
              <a:pathLst>
                <a:path w="5365" h="4664" extrusionOk="0">
                  <a:moveTo>
                    <a:pt x="828" y="1"/>
                  </a:moveTo>
                  <a:lnTo>
                    <a:pt x="0" y="1036"/>
                  </a:lnTo>
                  <a:lnTo>
                    <a:pt x="4533" y="4664"/>
                  </a:lnTo>
                  <a:lnTo>
                    <a:pt x="5365" y="3629"/>
                  </a:lnTo>
                  <a:lnTo>
                    <a:pt x="82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3"/>
            <p:cNvSpPr/>
            <p:nvPr/>
          </p:nvSpPr>
          <p:spPr>
            <a:xfrm>
              <a:off x="6564137" y="1850827"/>
              <a:ext cx="694631" cy="577554"/>
            </a:xfrm>
            <a:custGeom>
              <a:avLst/>
              <a:gdLst/>
              <a:ahLst/>
              <a:cxnLst/>
              <a:rect l="l" t="t" r="r" b="b"/>
              <a:pathLst>
                <a:path w="4877" h="4055" extrusionOk="0">
                  <a:moveTo>
                    <a:pt x="344" y="1"/>
                  </a:moveTo>
                  <a:lnTo>
                    <a:pt x="0" y="426"/>
                  </a:lnTo>
                  <a:lnTo>
                    <a:pt x="4537" y="4054"/>
                  </a:lnTo>
                  <a:lnTo>
                    <a:pt x="4876" y="3628"/>
                  </a:lnTo>
                  <a:lnTo>
                    <a:pt x="344"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3"/>
            <p:cNvSpPr/>
            <p:nvPr/>
          </p:nvSpPr>
          <p:spPr>
            <a:xfrm>
              <a:off x="7186264" y="2337222"/>
              <a:ext cx="207236" cy="162085"/>
            </a:xfrm>
            <a:custGeom>
              <a:avLst/>
              <a:gdLst/>
              <a:ahLst/>
              <a:cxnLst/>
              <a:rect l="l" t="t" r="r" b="b"/>
              <a:pathLst>
                <a:path w="1455" h="1138" extrusionOk="0">
                  <a:moveTo>
                    <a:pt x="745" y="1"/>
                  </a:moveTo>
                  <a:lnTo>
                    <a:pt x="0" y="900"/>
                  </a:lnTo>
                  <a:cubicBezTo>
                    <a:pt x="173" y="1068"/>
                    <a:pt x="357" y="1137"/>
                    <a:pt x="526" y="1137"/>
                  </a:cubicBezTo>
                  <a:cubicBezTo>
                    <a:pt x="1072" y="1137"/>
                    <a:pt x="1454" y="418"/>
                    <a:pt x="745"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3"/>
            <p:cNvSpPr/>
            <p:nvPr/>
          </p:nvSpPr>
          <p:spPr>
            <a:xfrm>
              <a:off x="7133851" y="2287657"/>
              <a:ext cx="175189" cy="197835"/>
            </a:xfrm>
            <a:custGeom>
              <a:avLst/>
              <a:gdLst/>
              <a:ahLst/>
              <a:cxnLst/>
              <a:rect l="l" t="t" r="r" b="b"/>
              <a:pathLst>
                <a:path w="1230" h="1389" extrusionOk="0">
                  <a:moveTo>
                    <a:pt x="847" y="0"/>
                  </a:moveTo>
                  <a:lnTo>
                    <a:pt x="1" y="1089"/>
                  </a:lnTo>
                  <a:lnTo>
                    <a:pt x="383" y="1389"/>
                  </a:lnTo>
                  <a:lnTo>
                    <a:pt x="1229" y="300"/>
                  </a:lnTo>
                  <a:lnTo>
                    <a:pt x="847" y="0"/>
                  </a:lnTo>
                  <a:close/>
                </a:path>
              </a:pathLst>
            </a:custGeom>
            <a:solidFill>
              <a:srgbClr val="A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13"/>
          <p:cNvGrpSpPr/>
          <p:nvPr/>
        </p:nvGrpSpPr>
        <p:grpSpPr>
          <a:xfrm rot="5821192">
            <a:off x="9158494" y="4084544"/>
            <a:ext cx="655748" cy="783581"/>
            <a:chOff x="-2727738" y="2878591"/>
            <a:chExt cx="727675" cy="869530"/>
          </a:xfrm>
        </p:grpSpPr>
        <p:sp>
          <p:nvSpPr>
            <p:cNvPr id="639" name="Google Shape;639;p13"/>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3"/>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3"/>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3"/>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3"/>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3"/>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45" name="Google Shape;645;p13"/>
          <p:cNvSpPr/>
          <p:nvPr/>
        </p:nvSpPr>
        <p:spPr>
          <a:xfrm>
            <a:off x="8886762" y="4889866"/>
            <a:ext cx="126868" cy="124281"/>
          </a:xfrm>
          <a:custGeom>
            <a:avLst/>
            <a:gdLst/>
            <a:ahLst/>
            <a:cxnLst/>
            <a:rect l="l" t="t" r="r" b="b"/>
            <a:pathLst>
              <a:path w="930" h="911" extrusionOk="0">
                <a:moveTo>
                  <a:pt x="465" y="1"/>
                </a:moveTo>
                <a:cubicBezTo>
                  <a:pt x="228" y="1"/>
                  <a:pt x="0" y="209"/>
                  <a:pt x="10" y="456"/>
                </a:cubicBezTo>
                <a:cubicBezTo>
                  <a:pt x="15" y="702"/>
                  <a:pt x="213" y="905"/>
                  <a:pt x="465" y="910"/>
                </a:cubicBezTo>
                <a:cubicBezTo>
                  <a:pt x="702" y="910"/>
                  <a:pt x="929" y="702"/>
                  <a:pt x="919" y="456"/>
                </a:cubicBezTo>
                <a:cubicBezTo>
                  <a:pt x="915" y="204"/>
                  <a:pt x="711" y="6"/>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6" name="Google Shape;646;p13"/>
          <p:cNvSpPr/>
          <p:nvPr/>
        </p:nvSpPr>
        <p:spPr>
          <a:xfrm>
            <a:off x="6149061" y="4660093"/>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47" name="Google Shape;647;p13"/>
          <p:cNvGrpSpPr/>
          <p:nvPr/>
        </p:nvGrpSpPr>
        <p:grpSpPr>
          <a:xfrm>
            <a:off x="5351629" y="4744442"/>
            <a:ext cx="441020" cy="1347361"/>
            <a:chOff x="4197224" y="3798069"/>
            <a:chExt cx="252300" cy="770802"/>
          </a:xfrm>
        </p:grpSpPr>
        <p:sp>
          <p:nvSpPr>
            <p:cNvPr id="648" name="Google Shape;648;p13"/>
            <p:cNvSpPr/>
            <p:nvPr/>
          </p:nvSpPr>
          <p:spPr>
            <a:xfrm>
              <a:off x="4281867" y="3798069"/>
              <a:ext cx="17091" cy="36627"/>
            </a:xfrm>
            <a:custGeom>
              <a:avLst/>
              <a:gdLst/>
              <a:ahLst/>
              <a:cxnLst/>
              <a:rect l="l" t="t" r="r" b="b"/>
              <a:pathLst>
                <a:path w="84" h="180" extrusionOk="0">
                  <a:moveTo>
                    <a:pt x="1" y="0"/>
                  </a:moveTo>
                  <a:lnTo>
                    <a:pt x="1" y="179"/>
                  </a:lnTo>
                  <a:lnTo>
                    <a:pt x="83" y="179"/>
                  </a:lnTo>
                  <a:lnTo>
                    <a:pt x="83"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3"/>
            <p:cNvSpPr/>
            <p:nvPr/>
          </p:nvSpPr>
          <p:spPr>
            <a:xfrm>
              <a:off x="4197224" y="3885568"/>
              <a:ext cx="103565" cy="683303"/>
            </a:xfrm>
            <a:custGeom>
              <a:avLst/>
              <a:gdLst/>
              <a:ahLst/>
              <a:cxnLst/>
              <a:rect l="l" t="t" r="r" b="b"/>
              <a:pathLst>
                <a:path w="509" h="3358" extrusionOk="0">
                  <a:moveTo>
                    <a:pt x="1" y="1"/>
                  </a:moveTo>
                  <a:lnTo>
                    <a:pt x="1" y="3358"/>
                  </a:lnTo>
                  <a:lnTo>
                    <a:pt x="509" y="3358"/>
                  </a:lnTo>
                  <a:lnTo>
                    <a:pt x="509"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3"/>
            <p:cNvSpPr/>
            <p:nvPr/>
          </p:nvSpPr>
          <p:spPr>
            <a:xfrm>
              <a:off x="4197224" y="3820656"/>
              <a:ext cx="103565" cy="65115"/>
            </a:xfrm>
            <a:custGeom>
              <a:avLst/>
              <a:gdLst/>
              <a:ahLst/>
              <a:cxnLst/>
              <a:rect l="l" t="t" r="r" b="b"/>
              <a:pathLst>
                <a:path w="509" h="320" extrusionOk="0">
                  <a:moveTo>
                    <a:pt x="252" y="0"/>
                  </a:moveTo>
                  <a:lnTo>
                    <a:pt x="1" y="320"/>
                  </a:lnTo>
                  <a:lnTo>
                    <a:pt x="509" y="320"/>
                  </a:lnTo>
                  <a:lnTo>
                    <a:pt x="252"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3"/>
            <p:cNvSpPr/>
            <p:nvPr/>
          </p:nvSpPr>
          <p:spPr>
            <a:xfrm>
              <a:off x="4248498" y="3820656"/>
              <a:ext cx="201026" cy="65115"/>
            </a:xfrm>
            <a:custGeom>
              <a:avLst/>
              <a:gdLst/>
              <a:ahLst/>
              <a:cxnLst/>
              <a:rect l="l" t="t" r="r" b="b"/>
              <a:pathLst>
                <a:path w="988" h="320" extrusionOk="0">
                  <a:moveTo>
                    <a:pt x="0" y="0"/>
                  </a:moveTo>
                  <a:lnTo>
                    <a:pt x="257" y="320"/>
                  </a:lnTo>
                  <a:lnTo>
                    <a:pt x="987" y="320"/>
                  </a:lnTo>
                  <a:lnTo>
                    <a:pt x="769"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3"/>
            <p:cNvSpPr/>
            <p:nvPr/>
          </p:nvSpPr>
          <p:spPr>
            <a:xfrm>
              <a:off x="4300586" y="3885568"/>
              <a:ext cx="147921" cy="683303"/>
            </a:xfrm>
            <a:custGeom>
              <a:avLst/>
              <a:gdLst/>
              <a:ahLst/>
              <a:cxnLst/>
              <a:rect l="l" t="t" r="r" b="b"/>
              <a:pathLst>
                <a:path w="727" h="3358" extrusionOk="0">
                  <a:moveTo>
                    <a:pt x="1" y="1"/>
                  </a:moveTo>
                  <a:lnTo>
                    <a:pt x="1" y="3358"/>
                  </a:lnTo>
                  <a:lnTo>
                    <a:pt x="726" y="3358"/>
                  </a:lnTo>
                  <a:lnTo>
                    <a:pt x="726"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3"/>
            <p:cNvSpPr/>
            <p:nvPr/>
          </p:nvSpPr>
          <p:spPr>
            <a:xfrm>
              <a:off x="4335990" y="3940713"/>
              <a:ext cx="25840" cy="43546"/>
            </a:xfrm>
            <a:custGeom>
              <a:avLst/>
              <a:gdLst/>
              <a:ahLst/>
              <a:cxnLst/>
              <a:rect l="l" t="t" r="r" b="b"/>
              <a:pathLst>
                <a:path w="127" h="214" extrusionOk="0">
                  <a:moveTo>
                    <a:pt x="11" y="1"/>
                  </a:moveTo>
                  <a:cubicBezTo>
                    <a:pt x="6" y="1"/>
                    <a:pt x="1" y="5"/>
                    <a:pt x="1" y="10"/>
                  </a:cubicBezTo>
                  <a:lnTo>
                    <a:pt x="1" y="204"/>
                  </a:lnTo>
                  <a:cubicBezTo>
                    <a:pt x="1" y="209"/>
                    <a:pt x="6" y="213"/>
                    <a:pt x="11" y="213"/>
                  </a:cubicBezTo>
                  <a:lnTo>
                    <a:pt x="122" y="213"/>
                  </a:lnTo>
                  <a:cubicBezTo>
                    <a:pt x="122" y="213"/>
                    <a:pt x="127" y="209"/>
                    <a:pt x="127" y="204"/>
                  </a:cubicBezTo>
                  <a:lnTo>
                    <a:pt x="127" y="10"/>
                  </a:lnTo>
                  <a:cubicBezTo>
                    <a:pt x="127" y="5"/>
                    <a:pt x="122" y="1"/>
                    <a:pt x="122"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3"/>
            <p:cNvSpPr/>
            <p:nvPr/>
          </p:nvSpPr>
          <p:spPr>
            <a:xfrm>
              <a:off x="4394182" y="3940713"/>
              <a:ext cx="24823" cy="43546"/>
            </a:xfrm>
            <a:custGeom>
              <a:avLst/>
              <a:gdLst/>
              <a:ahLst/>
              <a:cxnLst/>
              <a:rect l="l" t="t" r="r" b="b"/>
              <a:pathLst>
                <a:path w="122" h="214" extrusionOk="0">
                  <a:moveTo>
                    <a:pt x="5" y="1"/>
                  </a:moveTo>
                  <a:cubicBezTo>
                    <a:pt x="0" y="1"/>
                    <a:pt x="0" y="5"/>
                    <a:pt x="0" y="10"/>
                  </a:cubicBezTo>
                  <a:lnTo>
                    <a:pt x="0" y="204"/>
                  </a:lnTo>
                  <a:cubicBezTo>
                    <a:pt x="0" y="209"/>
                    <a:pt x="0" y="213"/>
                    <a:pt x="5" y="213"/>
                  </a:cubicBezTo>
                  <a:lnTo>
                    <a:pt x="116" y="213"/>
                  </a:lnTo>
                  <a:cubicBezTo>
                    <a:pt x="121" y="213"/>
                    <a:pt x="121" y="209"/>
                    <a:pt x="121" y="204"/>
                  </a:cubicBezTo>
                  <a:lnTo>
                    <a:pt x="121" y="10"/>
                  </a:lnTo>
                  <a:cubicBezTo>
                    <a:pt x="121" y="5"/>
                    <a:pt x="121" y="1"/>
                    <a:pt x="116"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3"/>
            <p:cNvSpPr/>
            <p:nvPr/>
          </p:nvSpPr>
          <p:spPr>
            <a:xfrm>
              <a:off x="4335990" y="4017427"/>
              <a:ext cx="25840" cy="43546"/>
            </a:xfrm>
            <a:custGeom>
              <a:avLst/>
              <a:gdLst/>
              <a:ahLst/>
              <a:cxnLst/>
              <a:rect l="l" t="t" r="r" b="b"/>
              <a:pathLst>
                <a:path w="127" h="214" extrusionOk="0">
                  <a:moveTo>
                    <a:pt x="11" y="1"/>
                  </a:moveTo>
                  <a:cubicBezTo>
                    <a:pt x="6" y="1"/>
                    <a:pt x="1" y="6"/>
                    <a:pt x="1" y="11"/>
                  </a:cubicBezTo>
                  <a:lnTo>
                    <a:pt x="1" y="204"/>
                  </a:lnTo>
                  <a:cubicBezTo>
                    <a:pt x="1" y="209"/>
                    <a:pt x="6" y="214"/>
                    <a:pt x="11" y="214"/>
                  </a:cubicBezTo>
                  <a:lnTo>
                    <a:pt x="122" y="214"/>
                  </a:lnTo>
                  <a:cubicBezTo>
                    <a:pt x="122" y="214"/>
                    <a:pt x="127" y="209"/>
                    <a:pt x="127" y="204"/>
                  </a:cubicBezTo>
                  <a:lnTo>
                    <a:pt x="127" y="11"/>
                  </a:lnTo>
                  <a:cubicBezTo>
                    <a:pt x="127" y="6"/>
                    <a:pt x="122" y="1"/>
                    <a:pt x="122"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3"/>
            <p:cNvSpPr/>
            <p:nvPr/>
          </p:nvSpPr>
          <p:spPr>
            <a:xfrm>
              <a:off x="4394182" y="4017427"/>
              <a:ext cx="24823" cy="43546"/>
            </a:xfrm>
            <a:custGeom>
              <a:avLst/>
              <a:gdLst/>
              <a:ahLst/>
              <a:cxnLst/>
              <a:rect l="l" t="t" r="r" b="b"/>
              <a:pathLst>
                <a:path w="122" h="214" extrusionOk="0">
                  <a:moveTo>
                    <a:pt x="5" y="1"/>
                  </a:moveTo>
                  <a:cubicBezTo>
                    <a:pt x="0" y="1"/>
                    <a:pt x="0" y="6"/>
                    <a:pt x="0" y="11"/>
                  </a:cubicBezTo>
                  <a:lnTo>
                    <a:pt x="0" y="204"/>
                  </a:lnTo>
                  <a:cubicBezTo>
                    <a:pt x="0" y="209"/>
                    <a:pt x="0" y="214"/>
                    <a:pt x="5" y="214"/>
                  </a:cubicBezTo>
                  <a:lnTo>
                    <a:pt x="116" y="214"/>
                  </a:lnTo>
                  <a:cubicBezTo>
                    <a:pt x="121" y="214"/>
                    <a:pt x="121" y="209"/>
                    <a:pt x="121" y="204"/>
                  </a:cubicBezTo>
                  <a:lnTo>
                    <a:pt x="121" y="11"/>
                  </a:lnTo>
                  <a:cubicBezTo>
                    <a:pt x="121" y="6"/>
                    <a:pt x="121" y="1"/>
                    <a:pt x="116"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3"/>
            <p:cNvSpPr/>
            <p:nvPr/>
          </p:nvSpPr>
          <p:spPr>
            <a:xfrm>
              <a:off x="4335990" y="4094345"/>
              <a:ext cx="25840" cy="42528"/>
            </a:xfrm>
            <a:custGeom>
              <a:avLst/>
              <a:gdLst/>
              <a:ahLst/>
              <a:cxnLst/>
              <a:rect l="l" t="t" r="r" b="b"/>
              <a:pathLst>
                <a:path w="127" h="209" extrusionOk="0">
                  <a:moveTo>
                    <a:pt x="11" y="0"/>
                  </a:moveTo>
                  <a:cubicBezTo>
                    <a:pt x="6" y="0"/>
                    <a:pt x="1" y="5"/>
                    <a:pt x="1" y="5"/>
                  </a:cubicBezTo>
                  <a:lnTo>
                    <a:pt x="1" y="203"/>
                  </a:lnTo>
                  <a:cubicBezTo>
                    <a:pt x="1" y="208"/>
                    <a:pt x="6" y="208"/>
                    <a:pt x="11" y="208"/>
                  </a:cubicBezTo>
                  <a:lnTo>
                    <a:pt x="122" y="208"/>
                  </a:lnTo>
                  <a:cubicBezTo>
                    <a:pt x="122" y="208"/>
                    <a:pt x="127" y="208"/>
                    <a:pt x="127" y="203"/>
                  </a:cubicBezTo>
                  <a:lnTo>
                    <a:pt x="127" y="5"/>
                  </a:lnTo>
                  <a:cubicBezTo>
                    <a:pt x="127" y="5"/>
                    <a:pt x="122" y="0"/>
                    <a:pt x="122"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3"/>
            <p:cNvSpPr/>
            <p:nvPr/>
          </p:nvSpPr>
          <p:spPr>
            <a:xfrm>
              <a:off x="4394182" y="4094345"/>
              <a:ext cx="24823" cy="42528"/>
            </a:xfrm>
            <a:custGeom>
              <a:avLst/>
              <a:gdLst/>
              <a:ahLst/>
              <a:cxnLst/>
              <a:rect l="l" t="t" r="r" b="b"/>
              <a:pathLst>
                <a:path w="122" h="209" extrusionOk="0">
                  <a:moveTo>
                    <a:pt x="5" y="0"/>
                  </a:moveTo>
                  <a:cubicBezTo>
                    <a:pt x="0" y="0"/>
                    <a:pt x="0" y="5"/>
                    <a:pt x="0" y="5"/>
                  </a:cubicBezTo>
                  <a:lnTo>
                    <a:pt x="0" y="203"/>
                  </a:lnTo>
                  <a:cubicBezTo>
                    <a:pt x="0" y="208"/>
                    <a:pt x="0" y="208"/>
                    <a:pt x="5" y="208"/>
                  </a:cubicBezTo>
                  <a:lnTo>
                    <a:pt x="116" y="208"/>
                  </a:lnTo>
                  <a:cubicBezTo>
                    <a:pt x="121" y="208"/>
                    <a:pt x="121" y="208"/>
                    <a:pt x="121" y="203"/>
                  </a:cubicBezTo>
                  <a:lnTo>
                    <a:pt x="121" y="5"/>
                  </a:lnTo>
                  <a:cubicBezTo>
                    <a:pt x="121" y="5"/>
                    <a:pt x="121" y="0"/>
                    <a:pt x="116"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3"/>
            <p:cNvSpPr/>
            <p:nvPr/>
          </p:nvSpPr>
          <p:spPr>
            <a:xfrm>
              <a:off x="4335990" y="4171059"/>
              <a:ext cx="25840" cy="42528"/>
            </a:xfrm>
            <a:custGeom>
              <a:avLst/>
              <a:gdLst/>
              <a:ahLst/>
              <a:cxnLst/>
              <a:rect l="l" t="t" r="r" b="b"/>
              <a:pathLst>
                <a:path w="127" h="209" extrusionOk="0">
                  <a:moveTo>
                    <a:pt x="11" y="0"/>
                  </a:moveTo>
                  <a:cubicBezTo>
                    <a:pt x="6" y="0"/>
                    <a:pt x="1" y="5"/>
                    <a:pt x="1" y="5"/>
                  </a:cubicBezTo>
                  <a:lnTo>
                    <a:pt x="1" y="204"/>
                  </a:lnTo>
                  <a:cubicBezTo>
                    <a:pt x="1" y="208"/>
                    <a:pt x="6" y="208"/>
                    <a:pt x="11" y="208"/>
                  </a:cubicBezTo>
                  <a:lnTo>
                    <a:pt x="122" y="208"/>
                  </a:lnTo>
                  <a:cubicBezTo>
                    <a:pt x="122" y="208"/>
                    <a:pt x="127" y="208"/>
                    <a:pt x="127" y="204"/>
                  </a:cubicBezTo>
                  <a:lnTo>
                    <a:pt x="127" y="5"/>
                  </a:lnTo>
                  <a:cubicBezTo>
                    <a:pt x="127" y="5"/>
                    <a:pt x="122" y="0"/>
                    <a:pt x="122"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3"/>
            <p:cNvSpPr/>
            <p:nvPr/>
          </p:nvSpPr>
          <p:spPr>
            <a:xfrm>
              <a:off x="4394182" y="4171059"/>
              <a:ext cx="24823" cy="42528"/>
            </a:xfrm>
            <a:custGeom>
              <a:avLst/>
              <a:gdLst/>
              <a:ahLst/>
              <a:cxnLst/>
              <a:rect l="l" t="t" r="r" b="b"/>
              <a:pathLst>
                <a:path w="122" h="209" extrusionOk="0">
                  <a:moveTo>
                    <a:pt x="5" y="0"/>
                  </a:moveTo>
                  <a:cubicBezTo>
                    <a:pt x="0" y="0"/>
                    <a:pt x="0" y="5"/>
                    <a:pt x="0" y="5"/>
                  </a:cubicBezTo>
                  <a:lnTo>
                    <a:pt x="0" y="204"/>
                  </a:lnTo>
                  <a:cubicBezTo>
                    <a:pt x="0" y="208"/>
                    <a:pt x="0" y="208"/>
                    <a:pt x="5" y="208"/>
                  </a:cubicBezTo>
                  <a:lnTo>
                    <a:pt x="116" y="208"/>
                  </a:lnTo>
                  <a:cubicBezTo>
                    <a:pt x="121" y="208"/>
                    <a:pt x="121" y="208"/>
                    <a:pt x="121" y="204"/>
                  </a:cubicBezTo>
                  <a:lnTo>
                    <a:pt x="121" y="5"/>
                  </a:lnTo>
                  <a:cubicBezTo>
                    <a:pt x="121" y="5"/>
                    <a:pt x="121" y="0"/>
                    <a:pt x="116"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3"/>
            <p:cNvSpPr/>
            <p:nvPr/>
          </p:nvSpPr>
          <p:spPr>
            <a:xfrm>
              <a:off x="4335990" y="4247773"/>
              <a:ext cx="25840" cy="42528"/>
            </a:xfrm>
            <a:custGeom>
              <a:avLst/>
              <a:gdLst/>
              <a:ahLst/>
              <a:cxnLst/>
              <a:rect l="l" t="t" r="r" b="b"/>
              <a:pathLst>
                <a:path w="127" h="209" extrusionOk="0">
                  <a:moveTo>
                    <a:pt x="11" y="1"/>
                  </a:moveTo>
                  <a:cubicBezTo>
                    <a:pt x="6" y="1"/>
                    <a:pt x="1" y="6"/>
                    <a:pt x="1" y="6"/>
                  </a:cubicBezTo>
                  <a:lnTo>
                    <a:pt x="1" y="204"/>
                  </a:lnTo>
                  <a:cubicBezTo>
                    <a:pt x="1" y="209"/>
                    <a:pt x="6" y="209"/>
                    <a:pt x="11" y="209"/>
                  </a:cubicBezTo>
                  <a:lnTo>
                    <a:pt x="122" y="209"/>
                  </a:lnTo>
                  <a:cubicBezTo>
                    <a:pt x="122" y="209"/>
                    <a:pt x="127" y="209"/>
                    <a:pt x="127" y="204"/>
                  </a:cubicBezTo>
                  <a:lnTo>
                    <a:pt x="127" y="6"/>
                  </a:lnTo>
                  <a:cubicBezTo>
                    <a:pt x="127" y="6"/>
                    <a:pt x="122" y="1"/>
                    <a:pt x="122"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3"/>
            <p:cNvSpPr/>
            <p:nvPr/>
          </p:nvSpPr>
          <p:spPr>
            <a:xfrm>
              <a:off x="4394182" y="4247773"/>
              <a:ext cx="24823" cy="42528"/>
            </a:xfrm>
            <a:custGeom>
              <a:avLst/>
              <a:gdLst/>
              <a:ahLst/>
              <a:cxnLst/>
              <a:rect l="l" t="t" r="r" b="b"/>
              <a:pathLst>
                <a:path w="122" h="209" extrusionOk="0">
                  <a:moveTo>
                    <a:pt x="5" y="1"/>
                  </a:moveTo>
                  <a:cubicBezTo>
                    <a:pt x="0" y="1"/>
                    <a:pt x="0" y="6"/>
                    <a:pt x="0" y="6"/>
                  </a:cubicBezTo>
                  <a:lnTo>
                    <a:pt x="0" y="204"/>
                  </a:lnTo>
                  <a:cubicBezTo>
                    <a:pt x="0" y="209"/>
                    <a:pt x="0" y="209"/>
                    <a:pt x="5" y="209"/>
                  </a:cubicBezTo>
                  <a:lnTo>
                    <a:pt x="116" y="209"/>
                  </a:lnTo>
                  <a:cubicBezTo>
                    <a:pt x="121" y="209"/>
                    <a:pt x="121" y="209"/>
                    <a:pt x="121" y="204"/>
                  </a:cubicBezTo>
                  <a:lnTo>
                    <a:pt x="121" y="6"/>
                  </a:lnTo>
                  <a:cubicBezTo>
                    <a:pt x="121" y="6"/>
                    <a:pt x="121" y="1"/>
                    <a:pt x="116"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3"/>
            <p:cNvSpPr/>
            <p:nvPr/>
          </p:nvSpPr>
          <p:spPr>
            <a:xfrm>
              <a:off x="4335990" y="4324487"/>
              <a:ext cx="25840" cy="42528"/>
            </a:xfrm>
            <a:custGeom>
              <a:avLst/>
              <a:gdLst/>
              <a:ahLst/>
              <a:cxnLst/>
              <a:rect l="l" t="t" r="r" b="b"/>
              <a:pathLst>
                <a:path w="127" h="209" extrusionOk="0">
                  <a:moveTo>
                    <a:pt x="11" y="1"/>
                  </a:moveTo>
                  <a:cubicBezTo>
                    <a:pt x="6" y="1"/>
                    <a:pt x="1" y="1"/>
                    <a:pt x="1" y="6"/>
                  </a:cubicBezTo>
                  <a:lnTo>
                    <a:pt x="1" y="204"/>
                  </a:lnTo>
                  <a:cubicBezTo>
                    <a:pt x="1" y="209"/>
                    <a:pt x="6" y="209"/>
                    <a:pt x="11" y="209"/>
                  </a:cubicBezTo>
                  <a:lnTo>
                    <a:pt x="122" y="209"/>
                  </a:lnTo>
                  <a:cubicBezTo>
                    <a:pt x="122" y="209"/>
                    <a:pt x="127" y="209"/>
                    <a:pt x="127" y="204"/>
                  </a:cubicBezTo>
                  <a:lnTo>
                    <a:pt x="127" y="6"/>
                  </a:lnTo>
                  <a:cubicBezTo>
                    <a:pt x="127" y="1"/>
                    <a:pt x="122" y="1"/>
                    <a:pt x="122"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3"/>
            <p:cNvSpPr/>
            <p:nvPr/>
          </p:nvSpPr>
          <p:spPr>
            <a:xfrm>
              <a:off x="4394182" y="4324487"/>
              <a:ext cx="24823" cy="42528"/>
            </a:xfrm>
            <a:custGeom>
              <a:avLst/>
              <a:gdLst/>
              <a:ahLst/>
              <a:cxnLst/>
              <a:rect l="l" t="t" r="r" b="b"/>
              <a:pathLst>
                <a:path w="122" h="209" extrusionOk="0">
                  <a:moveTo>
                    <a:pt x="5" y="1"/>
                  </a:moveTo>
                  <a:cubicBezTo>
                    <a:pt x="0" y="1"/>
                    <a:pt x="0" y="1"/>
                    <a:pt x="0" y="6"/>
                  </a:cubicBezTo>
                  <a:lnTo>
                    <a:pt x="0" y="204"/>
                  </a:lnTo>
                  <a:cubicBezTo>
                    <a:pt x="0" y="209"/>
                    <a:pt x="0" y="209"/>
                    <a:pt x="5" y="209"/>
                  </a:cubicBezTo>
                  <a:lnTo>
                    <a:pt x="116" y="209"/>
                  </a:lnTo>
                  <a:cubicBezTo>
                    <a:pt x="121" y="209"/>
                    <a:pt x="121" y="209"/>
                    <a:pt x="121" y="204"/>
                  </a:cubicBezTo>
                  <a:lnTo>
                    <a:pt x="121" y="6"/>
                  </a:lnTo>
                  <a:cubicBezTo>
                    <a:pt x="121" y="1"/>
                    <a:pt x="121" y="1"/>
                    <a:pt x="116" y="1"/>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3"/>
            <p:cNvSpPr/>
            <p:nvPr/>
          </p:nvSpPr>
          <p:spPr>
            <a:xfrm>
              <a:off x="4335990" y="4401405"/>
              <a:ext cx="25840" cy="42528"/>
            </a:xfrm>
            <a:custGeom>
              <a:avLst/>
              <a:gdLst/>
              <a:ahLst/>
              <a:cxnLst/>
              <a:rect l="l" t="t" r="r" b="b"/>
              <a:pathLst>
                <a:path w="127" h="209" extrusionOk="0">
                  <a:moveTo>
                    <a:pt x="11" y="0"/>
                  </a:moveTo>
                  <a:cubicBezTo>
                    <a:pt x="6" y="0"/>
                    <a:pt x="1" y="0"/>
                    <a:pt x="1" y="5"/>
                  </a:cubicBezTo>
                  <a:lnTo>
                    <a:pt x="1" y="203"/>
                  </a:lnTo>
                  <a:cubicBezTo>
                    <a:pt x="1" y="203"/>
                    <a:pt x="6" y="208"/>
                    <a:pt x="11" y="208"/>
                  </a:cubicBezTo>
                  <a:lnTo>
                    <a:pt x="122" y="208"/>
                  </a:lnTo>
                  <a:cubicBezTo>
                    <a:pt x="122" y="208"/>
                    <a:pt x="127" y="203"/>
                    <a:pt x="127" y="203"/>
                  </a:cubicBezTo>
                  <a:lnTo>
                    <a:pt x="127" y="5"/>
                  </a:lnTo>
                  <a:cubicBezTo>
                    <a:pt x="127" y="0"/>
                    <a:pt x="122" y="0"/>
                    <a:pt x="122"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3"/>
            <p:cNvSpPr/>
            <p:nvPr/>
          </p:nvSpPr>
          <p:spPr>
            <a:xfrm>
              <a:off x="4394182" y="4401405"/>
              <a:ext cx="24823" cy="42528"/>
            </a:xfrm>
            <a:custGeom>
              <a:avLst/>
              <a:gdLst/>
              <a:ahLst/>
              <a:cxnLst/>
              <a:rect l="l" t="t" r="r" b="b"/>
              <a:pathLst>
                <a:path w="122" h="209" extrusionOk="0">
                  <a:moveTo>
                    <a:pt x="5" y="0"/>
                  </a:moveTo>
                  <a:cubicBezTo>
                    <a:pt x="0" y="0"/>
                    <a:pt x="0" y="0"/>
                    <a:pt x="0" y="5"/>
                  </a:cubicBezTo>
                  <a:lnTo>
                    <a:pt x="0" y="203"/>
                  </a:lnTo>
                  <a:cubicBezTo>
                    <a:pt x="0" y="203"/>
                    <a:pt x="0" y="208"/>
                    <a:pt x="5" y="208"/>
                  </a:cubicBezTo>
                  <a:lnTo>
                    <a:pt x="116" y="208"/>
                  </a:lnTo>
                  <a:cubicBezTo>
                    <a:pt x="121" y="208"/>
                    <a:pt x="121" y="203"/>
                    <a:pt x="121" y="203"/>
                  </a:cubicBezTo>
                  <a:lnTo>
                    <a:pt x="121" y="5"/>
                  </a:lnTo>
                  <a:cubicBezTo>
                    <a:pt x="121" y="0"/>
                    <a:pt x="121" y="0"/>
                    <a:pt x="116"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7" name="Google Shape;667;p13"/>
          <p:cNvGrpSpPr/>
          <p:nvPr/>
        </p:nvGrpSpPr>
        <p:grpSpPr>
          <a:xfrm flipH="1">
            <a:off x="5673713" y="5407925"/>
            <a:ext cx="697383" cy="702580"/>
            <a:chOff x="4392475" y="4247738"/>
            <a:chExt cx="332425" cy="334902"/>
          </a:xfrm>
        </p:grpSpPr>
        <p:sp>
          <p:nvSpPr>
            <p:cNvPr id="668" name="Google Shape;668;p13"/>
            <p:cNvSpPr/>
            <p:nvPr/>
          </p:nvSpPr>
          <p:spPr>
            <a:xfrm>
              <a:off x="4564675" y="4247738"/>
              <a:ext cx="160225" cy="252175"/>
            </a:xfrm>
            <a:custGeom>
              <a:avLst/>
              <a:gdLst/>
              <a:ahLst/>
              <a:cxnLst/>
              <a:rect l="l" t="t" r="r" b="b"/>
              <a:pathLst>
                <a:path w="1164" h="1832" extrusionOk="0">
                  <a:moveTo>
                    <a:pt x="591" y="1"/>
                  </a:moveTo>
                  <a:cubicBezTo>
                    <a:pt x="237" y="1"/>
                    <a:pt x="22" y="361"/>
                    <a:pt x="90" y="683"/>
                  </a:cubicBezTo>
                  <a:cubicBezTo>
                    <a:pt x="138" y="896"/>
                    <a:pt x="124" y="1123"/>
                    <a:pt x="51" y="1331"/>
                  </a:cubicBezTo>
                  <a:cubicBezTo>
                    <a:pt x="32" y="1397"/>
                    <a:pt x="0" y="1831"/>
                    <a:pt x="537" y="1831"/>
                  </a:cubicBezTo>
                  <a:cubicBezTo>
                    <a:pt x="556" y="1831"/>
                    <a:pt x="577" y="1831"/>
                    <a:pt x="598" y="1829"/>
                  </a:cubicBezTo>
                  <a:cubicBezTo>
                    <a:pt x="598" y="1829"/>
                    <a:pt x="614" y="1831"/>
                    <a:pt x="641" y="1831"/>
                  </a:cubicBezTo>
                  <a:cubicBezTo>
                    <a:pt x="770" y="1831"/>
                    <a:pt x="1143" y="1791"/>
                    <a:pt x="1135" y="1331"/>
                  </a:cubicBezTo>
                  <a:cubicBezTo>
                    <a:pt x="1125" y="775"/>
                    <a:pt x="1110" y="683"/>
                    <a:pt x="1135" y="494"/>
                  </a:cubicBezTo>
                  <a:cubicBezTo>
                    <a:pt x="1164" y="301"/>
                    <a:pt x="956" y="6"/>
                    <a:pt x="598" y="1"/>
                  </a:cubicBezTo>
                  <a:cubicBezTo>
                    <a:pt x="595" y="1"/>
                    <a:pt x="593" y="1"/>
                    <a:pt x="591"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3"/>
            <p:cNvSpPr/>
            <p:nvPr/>
          </p:nvSpPr>
          <p:spPr>
            <a:xfrm>
              <a:off x="4644237" y="4315186"/>
              <a:ext cx="4818" cy="267454"/>
            </a:xfrm>
            <a:custGeom>
              <a:avLst/>
              <a:gdLst/>
              <a:ahLst/>
              <a:cxnLst/>
              <a:rect l="l" t="t" r="r" b="b"/>
              <a:pathLst>
                <a:path w="35" h="1943" extrusionOk="0">
                  <a:moveTo>
                    <a:pt x="17" y="1"/>
                  </a:moveTo>
                  <a:cubicBezTo>
                    <a:pt x="9" y="1"/>
                    <a:pt x="0" y="7"/>
                    <a:pt x="0" y="19"/>
                  </a:cubicBezTo>
                  <a:lnTo>
                    <a:pt x="0" y="1925"/>
                  </a:lnTo>
                  <a:cubicBezTo>
                    <a:pt x="0" y="1937"/>
                    <a:pt x="9" y="1943"/>
                    <a:pt x="17" y="1943"/>
                  </a:cubicBezTo>
                  <a:cubicBezTo>
                    <a:pt x="26" y="1943"/>
                    <a:pt x="34" y="1937"/>
                    <a:pt x="34" y="1925"/>
                  </a:cubicBezTo>
                  <a:lnTo>
                    <a:pt x="34" y="19"/>
                  </a:lnTo>
                  <a:cubicBezTo>
                    <a:pt x="34" y="7"/>
                    <a:pt x="26" y="1"/>
                    <a:pt x="17"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3"/>
            <p:cNvSpPr/>
            <p:nvPr/>
          </p:nvSpPr>
          <p:spPr>
            <a:xfrm>
              <a:off x="4609962" y="4366667"/>
              <a:ext cx="40056" cy="38129"/>
            </a:xfrm>
            <a:custGeom>
              <a:avLst/>
              <a:gdLst/>
              <a:ahLst/>
              <a:cxnLst/>
              <a:rect l="l" t="t" r="r" b="b"/>
              <a:pathLst>
                <a:path w="291" h="277" extrusionOk="0">
                  <a:moveTo>
                    <a:pt x="28" y="0"/>
                  </a:moveTo>
                  <a:cubicBezTo>
                    <a:pt x="14" y="0"/>
                    <a:pt x="0" y="16"/>
                    <a:pt x="12" y="32"/>
                  </a:cubicBezTo>
                  <a:lnTo>
                    <a:pt x="254" y="274"/>
                  </a:lnTo>
                  <a:cubicBezTo>
                    <a:pt x="257" y="275"/>
                    <a:pt x="260" y="276"/>
                    <a:pt x="263" y="276"/>
                  </a:cubicBezTo>
                  <a:cubicBezTo>
                    <a:pt x="276" y="276"/>
                    <a:pt x="290" y="260"/>
                    <a:pt x="278" y="245"/>
                  </a:cubicBezTo>
                  <a:lnTo>
                    <a:pt x="36" y="3"/>
                  </a:lnTo>
                  <a:cubicBezTo>
                    <a:pt x="34" y="1"/>
                    <a:pt x="31" y="0"/>
                    <a:pt x="28"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3"/>
            <p:cNvSpPr/>
            <p:nvPr/>
          </p:nvSpPr>
          <p:spPr>
            <a:xfrm>
              <a:off x="4643273" y="4404934"/>
              <a:ext cx="43222" cy="41157"/>
            </a:xfrm>
            <a:custGeom>
              <a:avLst/>
              <a:gdLst/>
              <a:ahLst/>
              <a:cxnLst/>
              <a:rect l="l" t="t" r="r" b="b"/>
              <a:pathLst>
                <a:path w="314" h="299" extrusionOk="0">
                  <a:moveTo>
                    <a:pt x="286" y="1"/>
                  </a:moveTo>
                  <a:cubicBezTo>
                    <a:pt x="282" y="1"/>
                    <a:pt x="277" y="2"/>
                    <a:pt x="273" y="5"/>
                  </a:cubicBezTo>
                  <a:lnTo>
                    <a:pt x="12" y="267"/>
                  </a:lnTo>
                  <a:cubicBezTo>
                    <a:pt x="0" y="282"/>
                    <a:pt x="14" y="298"/>
                    <a:pt x="28" y="298"/>
                  </a:cubicBezTo>
                  <a:cubicBezTo>
                    <a:pt x="31" y="298"/>
                    <a:pt x="34" y="297"/>
                    <a:pt x="36" y="296"/>
                  </a:cubicBezTo>
                  <a:lnTo>
                    <a:pt x="302" y="30"/>
                  </a:lnTo>
                  <a:cubicBezTo>
                    <a:pt x="314" y="18"/>
                    <a:pt x="301" y="1"/>
                    <a:pt x="286"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3"/>
            <p:cNvSpPr/>
            <p:nvPr/>
          </p:nvSpPr>
          <p:spPr>
            <a:xfrm>
              <a:off x="4392475" y="4353728"/>
              <a:ext cx="191884" cy="164216"/>
            </a:xfrm>
            <a:custGeom>
              <a:avLst/>
              <a:gdLst/>
              <a:ahLst/>
              <a:cxnLst/>
              <a:rect l="l" t="t" r="r" b="b"/>
              <a:pathLst>
                <a:path w="1394" h="1193" extrusionOk="0">
                  <a:moveTo>
                    <a:pt x="596" y="0"/>
                  </a:moveTo>
                  <a:cubicBezTo>
                    <a:pt x="267" y="0"/>
                    <a:pt x="1" y="266"/>
                    <a:pt x="1" y="595"/>
                  </a:cubicBezTo>
                  <a:cubicBezTo>
                    <a:pt x="1" y="955"/>
                    <a:pt x="295" y="1193"/>
                    <a:pt x="600" y="1193"/>
                  </a:cubicBezTo>
                  <a:cubicBezTo>
                    <a:pt x="747" y="1193"/>
                    <a:pt x="896" y="1138"/>
                    <a:pt x="1017" y="1016"/>
                  </a:cubicBezTo>
                  <a:cubicBezTo>
                    <a:pt x="1394" y="643"/>
                    <a:pt x="1128" y="0"/>
                    <a:pt x="596" y="0"/>
                  </a:cubicBezTo>
                  <a:close/>
                </a:path>
              </a:pathLst>
            </a:custGeom>
            <a:solidFill>
              <a:srgbClr val="425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3"/>
            <p:cNvSpPr/>
            <p:nvPr/>
          </p:nvSpPr>
          <p:spPr>
            <a:xfrm>
              <a:off x="4471761" y="4397088"/>
              <a:ext cx="5506" cy="185552"/>
            </a:xfrm>
            <a:custGeom>
              <a:avLst/>
              <a:gdLst/>
              <a:ahLst/>
              <a:cxnLst/>
              <a:rect l="l" t="t" r="r" b="b"/>
              <a:pathLst>
                <a:path w="40" h="1348" extrusionOk="0">
                  <a:moveTo>
                    <a:pt x="20" y="1"/>
                  </a:moveTo>
                  <a:cubicBezTo>
                    <a:pt x="10" y="1"/>
                    <a:pt x="0" y="7"/>
                    <a:pt x="0" y="19"/>
                  </a:cubicBezTo>
                  <a:lnTo>
                    <a:pt x="0" y="1330"/>
                  </a:lnTo>
                  <a:cubicBezTo>
                    <a:pt x="0" y="1342"/>
                    <a:pt x="10" y="1348"/>
                    <a:pt x="20" y="1348"/>
                  </a:cubicBezTo>
                  <a:cubicBezTo>
                    <a:pt x="29" y="1348"/>
                    <a:pt x="39" y="1342"/>
                    <a:pt x="39" y="1330"/>
                  </a:cubicBezTo>
                  <a:lnTo>
                    <a:pt x="39" y="19"/>
                  </a:lnTo>
                  <a:cubicBezTo>
                    <a:pt x="39" y="7"/>
                    <a:pt x="29" y="1"/>
                    <a:pt x="20"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3"/>
            <p:cNvSpPr/>
            <p:nvPr/>
          </p:nvSpPr>
          <p:spPr>
            <a:xfrm>
              <a:off x="4447673" y="4432327"/>
              <a:ext cx="29870" cy="27943"/>
            </a:xfrm>
            <a:custGeom>
              <a:avLst/>
              <a:gdLst/>
              <a:ahLst/>
              <a:cxnLst/>
              <a:rect l="l" t="t" r="r" b="b"/>
              <a:pathLst>
                <a:path w="217" h="203" extrusionOk="0">
                  <a:moveTo>
                    <a:pt x="29" y="0"/>
                  </a:moveTo>
                  <a:cubicBezTo>
                    <a:pt x="15" y="0"/>
                    <a:pt x="1" y="18"/>
                    <a:pt x="16" y="34"/>
                  </a:cubicBezTo>
                  <a:lnTo>
                    <a:pt x="180" y="198"/>
                  </a:lnTo>
                  <a:cubicBezTo>
                    <a:pt x="185" y="201"/>
                    <a:pt x="189" y="203"/>
                    <a:pt x="193" y="203"/>
                  </a:cubicBezTo>
                  <a:cubicBezTo>
                    <a:pt x="207" y="203"/>
                    <a:pt x="217" y="185"/>
                    <a:pt x="209" y="174"/>
                  </a:cubicBezTo>
                  <a:lnTo>
                    <a:pt x="40" y="5"/>
                  </a:lnTo>
                  <a:cubicBezTo>
                    <a:pt x="37" y="2"/>
                    <a:pt x="33" y="0"/>
                    <a:pt x="29"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3"/>
            <p:cNvSpPr/>
            <p:nvPr/>
          </p:nvSpPr>
          <p:spPr>
            <a:xfrm>
              <a:off x="4471348" y="4458893"/>
              <a:ext cx="31935" cy="30008"/>
            </a:xfrm>
            <a:custGeom>
              <a:avLst/>
              <a:gdLst/>
              <a:ahLst/>
              <a:cxnLst/>
              <a:rect l="l" t="t" r="r" b="b"/>
              <a:pathLst>
                <a:path w="232" h="218" extrusionOk="0">
                  <a:moveTo>
                    <a:pt x="203" y="1"/>
                  </a:moveTo>
                  <a:cubicBezTo>
                    <a:pt x="199" y="1"/>
                    <a:pt x="195" y="2"/>
                    <a:pt x="192" y="5"/>
                  </a:cubicBezTo>
                  <a:lnTo>
                    <a:pt x="8" y="189"/>
                  </a:lnTo>
                  <a:cubicBezTo>
                    <a:pt x="1" y="200"/>
                    <a:pt x="11" y="218"/>
                    <a:pt x="25" y="218"/>
                  </a:cubicBezTo>
                  <a:cubicBezTo>
                    <a:pt x="29" y="218"/>
                    <a:pt x="33" y="216"/>
                    <a:pt x="37" y="213"/>
                  </a:cubicBezTo>
                  <a:lnTo>
                    <a:pt x="216" y="34"/>
                  </a:lnTo>
                  <a:cubicBezTo>
                    <a:pt x="232" y="19"/>
                    <a:pt x="217" y="1"/>
                    <a:pt x="203"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3"/>
            <p:cNvSpPr/>
            <p:nvPr/>
          </p:nvSpPr>
          <p:spPr>
            <a:xfrm>
              <a:off x="4507137" y="4354967"/>
              <a:ext cx="137925" cy="166006"/>
            </a:xfrm>
            <a:custGeom>
              <a:avLst/>
              <a:gdLst/>
              <a:ahLst/>
              <a:cxnLst/>
              <a:rect l="l" t="t" r="r" b="b"/>
              <a:pathLst>
                <a:path w="1002" h="1206" extrusionOk="0">
                  <a:moveTo>
                    <a:pt x="494" y="1"/>
                  </a:moveTo>
                  <a:cubicBezTo>
                    <a:pt x="441" y="1"/>
                    <a:pt x="389" y="30"/>
                    <a:pt x="367" y="88"/>
                  </a:cubicBezTo>
                  <a:lnTo>
                    <a:pt x="10" y="1007"/>
                  </a:lnTo>
                  <a:cubicBezTo>
                    <a:pt x="10" y="1007"/>
                    <a:pt x="10" y="1007"/>
                    <a:pt x="10" y="1007"/>
                  </a:cubicBezTo>
                  <a:lnTo>
                    <a:pt x="10" y="1007"/>
                  </a:lnTo>
                  <a:cubicBezTo>
                    <a:pt x="3" y="1023"/>
                    <a:pt x="1" y="1039"/>
                    <a:pt x="1" y="1055"/>
                  </a:cubicBezTo>
                  <a:lnTo>
                    <a:pt x="1" y="1055"/>
                  </a:lnTo>
                  <a:cubicBezTo>
                    <a:pt x="0" y="1130"/>
                    <a:pt x="59" y="1195"/>
                    <a:pt x="135" y="1195"/>
                  </a:cubicBezTo>
                  <a:lnTo>
                    <a:pt x="832" y="1205"/>
                  </a:lnTo>
                  <a:cubicBezTo>
                    <a:pt x="933" y="1205"/>
                    <a:pt x="1001" y="1104"/>
                    <a:pt x="962" y="1012"/>
                  </a:cubicBezTo>
                  <a:lnTo>
                    <a:pt x="624" y="88"/>
                  </a:lnTo>
                  <a:cubicBezTo>
                    <a:pt x="600" y="30"/>
                    <a:pt x="546" y="1"/>
                    <a:pt x="494" y="1"/>
                  </a:cubicBezTo>
                  <a:close/>
                </a:path>
              </a:pathLst>
            </a:custGeom>
            <a:solidFill>
              <a:srgbClr val="D0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3"/>
            <p:cNvSpPr/>
            <p:nvPr/>
          </p:nvSpPr>
          <p:spPr>
            <a:xfrm>
              <a:off x="4538384" y="4379744"/>
              <a:ext cx="70064" cy="202483"/>
            </a:xfrm>
            <a:custGeom>
              <a:avLst/>
              <a:gdLst/>
              <a:ahLst/>
              <a:cxnLst/>
              <a:rect l="l" t="t" r="r" b="b"/>
              <a:pathLst>
                <a:path w="509" h="1471" extrusionOk="0">
                  <a:moveTo>
                    <a:pt x="259" y="1"/>
                  </a:moveTo>
                  <a:cubicBezTo>
                    <a:pt x="250" y="1"/>
                    <a:pt x="242" y="7"/>
                    <a:pt x="242" y="19"/>
                  </a:cubicBezTo>
                  <a:lnTo>
                    <a:pt x="242" y="793"/>
                  </a:lnTo>
                  <a:lnTo>
                    <a:pt x="29" y="575"/>
                  </a:lnTo>
                  <a:cubicBezTo>
                    <a:pt x="24" y="573"/>
                    <a:pt x="20" y="572"/>
                    <a:pt x="15" y="572"/>
                  </a:cubicBezTo>
                  <a:cubicBezTo>
                    <a:pt x="11" y="572"/>
                    <a:pt x="7" y="573"/>
                    <a:pt x="5" y="575"/>
                  </a:cubicBezTo>
                  <a:cubicBezTo>
                    <a:pt x="0" y="580"/>
                    <a:pt x="0" y="580"/>
                    <a:pt x="0" y="585"/>
                  </a:cubicBezTo>
                  <a:cubicBezTo>
                    <a:pt x="0" y="590"/>
                    <a:pt x="0" y="595"/>
                    <a:pt x="5" y="600"/>
                  </a:cubicBezTo>
                  <a:lnTo>
                    <a:pt x="242" y="832"/>
                  </a:lnTo>
                  <a:lnTo>
                    <a:pt x="242" y="1456"/>
                  </a:lnTo>
                  <a:cubicBezTo>
                    <a:pt x="242" y="1465"/>
                    <a:pt x="249" y="1470"/>
                    <a:pt x="257" y="1470"/>
                  </a:cubicBezTo>
                  <a:cubicBezTo>
                    <a:pt x="264" y="1470"/>
                    <a:pt x="271" y="1465"/>
                    <a:pt x="271" y="1456"/>
                  </a:cubicBezTo>
                  <a:lnTo>
                    <a:pt x="271" y="967"/>
                  </a:lnTo>
                  <a:lnTo>
                    <a:pt x="498" y="740"/>
                  </a:lnTo>
                  <a:cubicBezTo>
                    <a:pt x="503" y="735"/>
                    <a:pt x="508" y="730"/>
                    <a:pt x="508" y="725"/>
                  </a:cubicBezTo>
                  <a:cubicBezTo>
                    <a:pt x="503" y="720"/>
                    <a:pt x="498" y="716"/>
                    <a:pt x="494" y="716"/>
                  </a:cubicBezTo>
                  <a:cubicBezTo>
                    <a:pt x="489" y="716"/>
                    <a:pt x="484" y="716"/>
                    <a:pt x="479" y="720"/>
                  </a:cubicBezTo>
                  <a:lnTo>
                    <a:pt x="276" y="924"/>
                  </a:lnTo>
                  <a:lnTo>
                    <a:pt x="276" y="556"/>
                  </a:lnTo>
                  <a:lnTo>
                    <a:pt x="465" y="367"/>
                  </a:lnTo>
                  <a:cubicBezTo>
                    <a:pt x="476" y="356"/>
                    <a:pt x="464" y="339"/>
                    <a:pt x="451" y="339"/>
                  </a:cubicBezTo>
                  <a:cubicBezTo>
                    <a:pt x="447" y="339"/>
                    <a:pt x="443" y="340"/>
                    <a:pt x="440" y="343"/>
                  </a:cubicBezTo>
                  <a:lnTo>
                    <a:pt x="276" y="512"/>
                  </a:lnTo>
                  <a:lnTo>
                    <a:pt x="276" y="19"/>
                  </a:lnTo>
                  <a:cubicBezTo>
                    <a:pt x="276" y="7"/>
                    <a:pt x="267" y="1"/>
                    <a:pt x="259"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8" name="Google Shape;678;p13"/>
          <p:cNvGrpSpPr/>
          <p:nvPr/>
        </p:nvGrpSpPr>
        <p:grpSpPr>
          <a:xfrm>
            <a:off x="1757302" y="5480001"/>
            <a:ext cx="697399" cy="704332"/>
            <a:chOff x="1664401" y="4110000"/>
            <a:chExt cx="523049" cy="528249"/>
          </a:xfrm>
        </p:grpSpPr>
        <p:sp>
          <p:nvSpPr>
            <p:cNvPr id="679" name="Google Shape;679;p13"/>
            <p:cNvSpPr/>
            <p:nvPr/>
          </p:nvSpPr>
          <p:spPr>
            <a:xfrm>
              <a:off x="1935243" y="4110000"/>
              <a:ext cx="252207" cy="397811"/>
            </a:xfrm>
            <a:custGeom>
              <a:avLst/>
              <a:gdLst/>
              <a:ahLst/>
              <a:cxnLst/>
              <a:rect l="l" t="t" r="r" b="b"/>
              <a:pathLst>
                <a:path w="1164" h="1836" extrusionOk="0">
                  <a:moveTo>
                    <a:pt x="591" y="1"/>
                  </a:moveTo>
                  <a:cubicBezTo>
                    <a:pt x="237" y="1"/>
                    <a:pt x="28" y="365"/>
                    <a:pt x="95" y="683"/>
                  </a:cubicBezTo>
                  <a:cubicBezTo>
                    <a:pt x="138" y="900"/>
                    <a:pt x="124" y="1123"/>
                    <a:pt x="56" y="1331"/>
                  </a:cubicBezTo>
                  <a:cubicBezTo>
                    <a:pt x="33" y="1401"/>
                    <a:pt x="0" y="1835"/>
                    <a:pt x="545" y="1835"/>
                  </a:cubicBezTo>
                  <a:cubicBezTo>
                    <a:pt x="562" y="1835"/>
                    <a:pt x="580" y="1835"/>
                    <a:pt x="598" y="1834"/>
                  </a:cubicBezTo>
                  <a:cubicBezTo>
                    <a:pt x="598" y="1834"/>
                    <a:pt x="614" y="1835"/>
                    <a:pt x="641" y="1835"/>
                  </a:cubicBezTo>
                  <a:cubicBezTo>
                    <a:pt x="771" y="1835"/>
                    <a:pt x="1148" y="1796"/>
                    <a:pt x="1140" y="1331"/>
                  </a:cubicBezTo>
                  <a:cubicBezTo>
                    <a:pt x="1130" y="774"/>
                    <a:pt x="1116" y="687"/>
                    <a:pt x="1140" y="494"/>
                  </a:cubicBezTo>
                  <a:cubicBezTo>
                    <a:pt x="1164" y="300"/>
                    <a:pt x="961" y="5"/>
                    <a:pt x="598" y="1"/>
                  </a:cubicBezTo>
                  <a:cubicBezTo>
                    <a:pt x="596" y="1"/>
                    <a:pt x="593" y="1"/>
                    <a:pt x="591"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3"/>
            <p:cNvSpPr/>
            <p:nvPr/>
          </p:nvSpPr>
          <p:spPr>
            <a:xfrm>
              <a:off x="2007612" y="4217253"/>
              <a:ext cx="119387" cy="419911"/>
            </a:xfrm>
            <a:custGeom>
              <a:avLst/>
              <a:gdLst/>
              <a:ahLst/>
              <a:cxnLst/>
              <a:rect l="l" t="t" r="r" b="b"/>
              <a:pathLst>
                <a:path w="551" h="1938" extrusionOk="0">
                  <a:moveTo>
                    <a:pt x="265" y="0"/>
                  </a:moveTo>
                  <a:cubicBezTo>
                    <a:pt x="255" y="0"/>
                    <a:pt x="247" y="6"/>
                    <a:pt x="249" y="18"/>
                  </a:cubicBezTo>
                  <a:lnTo>
                    <a:pt x="249" y="584"/>
                  </a:lnTo>
                  <a:lnTo>
                    <a:pt x="37" y="376"/>
                  </a:lnTo>
                  <a:cubicBezTo>
                    <a:pt x="32" y="373"/>
                    <a:pt x="27" y="371"/>
                    <a:pt x="23" y="371"/>
                  </a:cubicBezTo>
                  <a:cubicBezTo>
                    <a:pt x="10" y="371"/>
                    <a:pt x="0" y="386"/>
                    <a:pt x="8" y="400"/>
                  </a:cubicBezTo>
                  <a:lnTo>
                    <a:pt x="245" y="637"/>
                  </a:lnTo>
                  <a:lnTo>
                    <a:pt x="245" y="1919"/>
                  </a:lnTo>
                  <a:cubicBezTo>
                    <a:pt x="247" y="1931"/>
                    <a:pt x="257" y="1937"/>
                    <a:pt x="266" y="1937"/>
                  </a:cubicBezTo>
                  <a:cubicBezTo>
                    <a:pt x="275" y="1937"/>
                    <a:pt x="283" y="1931"/>
                    <a:pt x="283" y="1919"/>
                  </a:cubicBezTo>
                  <a:lnTo>
                    <a:pt x="283" y="937"/>
                  </a:lnTo>
                  <a:lnTo>
                    <a:pt x="540" y="681"/>
                  </a:lnTo>
                  <a:cubicBezTo>
                    <a:pt x="551" y="666"/>
                    <a:pt x="539" y="652"/>
                    <a:pt x="527" y="652"/>
                  </a:cubicBezTo>
                  <a:cubicBezTo>
                    <a:pt x="523" y="652"/>
                    <a:pt x="519" y="653"/>
                    <a:pt x="515" y="657"/>
                  </a:cubicBezTo>
                  <a:cubicBezTo>
                    <a:pt x="438" y="734"/>
                    <a:pt x="361" y="807"/>
                    <a:pt x="283" y="884"/>
                  </a:cubicBezTo>
                  <a:lnTo>
                    <a:pt x="283" y="633"/>
                  </a:lnTo>
                  <a:lnTo>
                    <a:pt x="283" y="18"/>
                  </a:lnTo>
                  <a:cubicBezTo>
                    <a:pt x="283" y="6"/>
                    <a:pt x="274" y="0"/>
                    <a:pt x="265"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3"/>
            <p:cNvSpPr/>
            <p:nvPr/>
          </p:nvSpPr>
          <p:spPr>
            <a:xfrm>
              <a:off x="1664401" y="4276622"/>
              <a:ext cx="302041" cy="259140"/>
            </a:xfrm>
            <a:custGeom>
              <a:avLst/>
              <a:gdLst/>
              <a:ahLst/>
              <a:cxnLst/>
              <a:rect l="l" t="t" r="r" b="b"/>
              <a:pathLst>
                <a:path w="1394" h="1196" extrusionOk="0">
                  <a:moveTo>
                    <a:pt x="600" y="1"/>
                  </a:moveTo>
                  <a:cubicBezTo>
                    <a:pt x="271" y="1"/>
                    <a:pt x="0" y="267"/>
                    <a:pt x="0" y="600"/>
                  </a:cubicBezTo>
                  <a:cubicBezTo>
                    <a:pt x="0" y="958"/>
                    <a:pt x="296" y="1195"/>
                    <a:pt x="603" y="1195"/>
                  </a:cubicBezTo>
                  <a:cubicBezTo>
                    <a:pt x="750" y="1195"/>
                    <a:pt x="899" y="1141"/>
                    <a:pt x="1021" y="1021"/>
                  </a:cubicBezTo>
                  <a:cubicBezTo>
                    <a:pt x="1393" y="644"/>
                    <a:pt x="1127" y="1"/>
                    <a:pt x="600" y="1"/>
                  </a:cubicBezTo>
                  <a:close/>
                </a:path>
              </a:pathLst>
            </a:custGeom>
            <a:solidFill>
              <a:srgbClr val="D0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3"/>
            <p:cNvSpPr/>
            <p:nvPr/>
          </p:nvSpPr>
          <p:spPr>
            <a:xfrm>
              <a:off x="1751937" y="4346174"/>
              <a:ext cx="86019" cy="292075"/>
            </a:xfrm>
            <a:custGeom>
              <a:avLst/>
              <a:gdLst/>
              <a:ahLst/>
              <a:cxnLst/>
              <a:rect l="l" t="t" r="r" b="b"/>
              <a:pathLst>
                <a:path w="397" h="1348" extrusionOk="0">
                  <a:moveTo>
                    <a:pt x="194" y="0"/>
                  </a:moveTo>
                  <a:cubicBezTo>
                    <a:pt x="185" y="0"/>
                    <a:pt x="177" y="6"/>
                    <a:pt x="177" y="18"/>
                  </a:cubicBezTo>
                  <a:lnTo>
                    <a:pt x="177" y="400"/>
                  </a:lnTo>
                  <a:lnTo>
                    <a:pt x="41" y="260"/>
                  </a:lnTo>
                  <a:cubicBezTo>
                    <a:pt x="37" y="257"/>
                    <a:pt x="33" y="256"/>
                    <a:pt x="29" y="256"/>
                  </a:cubicBezTo>
                  <a:cubicBezTo>
                    <a:pt x="13" y="256"/>
                    <a:pt x="1" y="274"/>
                    <a:pt x="12" y="289"/>
                  </a:cubicBezTo>
                  <a:cubicBezTo>
                    <a:pt x="70" y="342"/>
                    <a:pt x="123" y="396"/>
                    <a:pt x="177" y="449"/>
                  </a:cubicBezTo>
                  <a:lnTo>
                    <a:pt x="177" y="1329"/>
                  </a:lnTo>
                  <a:cubicBezTo>
                    <a:pt x="177" y="1341"/>
                    <a:pt x="185" y="1347"/>
                    <a:pt x="194" y="1347"/>
                  </a:cubicBezTo>
                  <a:cubicBezTo>
                    <a:pt x="202" y="1347"/>
                    <a:pt x="211" y="1341"/>
                    <a:pt x="211" y="1329"/>
                  </a:cubicBezTo>
                  <a:lnTo>
                    <a:pt x="211" y="652"/>
                  </a:lnTo>
                  <a:lnTo>
                    <a:pt x="389" y="478"/>
                  </a:lnTo>
                  <a:cubicBezTo>
                    <a:pt x="397" y="463"/>
                    <a:pt x="388" y="448"/>
                    <a:pt x="374" y="448"/>
                  </a:cubicBezTo>
                  <a:cubicBezTo>
                    <a:pt x="370" y="448"/>
                    <a:pt x="365" y="450"/>
                    <a:pt x="360" y="454"/>
                  </a:cubicBezTo>
                  <a:lnTo>
                    <a:pt x="211" y="599"/>
                  </a:lnTo>
                  <a:lnTo>
                    <a:pt x="211" y="18"/>
                  </a:lnTo>
                  <a:cubicBezTo>
                    <a:pt x="211" y="6"/>
                    <a:pt x="202" y="0"/>
                    <a:pt x="194"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3"/>
            <p:cNvSpPr/>
            <p:nvPr/>
          </p:nvSpPr>
          <p:spPr>
            <a:xfrm>
              <a:off x="1831239" y="4268822"/>
              <a:ext cx="218839" cy="265857"/>
            </a:xfrm>
            <a:custGeom>
              <a:avLst/>
              <a:gdLst/>
              <a:ahLst/>
              <a:cxnLst/>
              <a:rect l="l" t="t" r="r" b="b"/>
              <a:pathLst>
                <a:path w="1010" h="1227" extrusionOk="0">
                  <a:moveTo>
                    <a:pt x="500" y="0"/>
                  </a:moveTo>
                  <a:cubicBezTo>
                    <a:pt x="453" y="0"/>
                    <a:pt x="406" y="27"/>
                    <a:pt x="386" y="80"/>
                  </a:cubicBezTo>
                  <a:lnTo>
                    <a:pt x="9" y="1052"/>
                  </a:lnTo>
                  <a:cubicBezTo>
                    <a:pt x="3" y="1067"/>
                    <a:pt x="1" y="1082"/>
                    <a:pt x="1" y="1097"/>
                  </a:cubicBezTo>
                  <a:lnTo>
                    <a:pt x="1" y="1097"/>
                  </a:lnTo>
                  <a:cubicBezTo>
                    <a:pt x="1" y="1162"/>
                    <a:pt x="49" y="1217"/>
                    <a:pt x="120" y="1217"/>
                  </a:cubicBezTo>
                  <a:lnTo>
                    <a:pt x="860" y="1227"/>
                  </a:lnTo>
                  <a:cubicBezTo>
                    <a:pt x="863" y="1227"/>
                    <a:pt x="865" y="1227"/>
                    <a:pt x="867" y="1227"/>
                  </a:cubicBezTo>
                  <a:cubicBezTo>
                    <a:pt x="951" y="1227"/>
                    <a:pt x="1009" y="1142"/>
                    <a:pt x="976" y="1062"/>
                  </a:cubicBezTo>
                  <a:lnTo>
                    <a:pt x="614" y="80"/>
                  </a:lnTo>
                  <a:cubicBezTo>
                    <a:pt x="594" y="27"/>
                    <a:pt x="547" y="0"/>
                    <a:pt x="500" y="0"/>
                  </a:cubicBezTo>
                  <a:close/>
                </a:path>
              </a:pathLst>
            </a:custGeom>
            <a:solidFill>
              <a:srgbClr val="425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3"/>
            <p:cNvSpPr/>
            <p:nvPr/>
          </p:nvSpPr>
          <p:spPr>
            <a:xfrm>
              <a:off x="1881291" y="4318873"/>
              <a:ext cx="101836" cy="318509"/>
            </a:xfrm>
            <a:custGeom>
              <a:avLst/>
              <a:gdLst/>
              <a:ahLst/>
              <a:cxnLst/>
              <a:rect l="l" t="t" r="r" b="b"/>
              <a:pathLst>
                <a:path w="470" h="1470" extrusionOk="0">
                  <a:moveTo>
                    <a:pt x="259" y="0"/>
                  </a:moveTo>
                  <a:cubicBezTo>
                    <a:pt x="251" y="0"/>
                    <a:pt x="242" y="6"/>
                    <a:pt x="242" y="18"/>
                  </a:cubicBezTo>
                  <a:lnTo>
                    <a:pt x="242" y="792"/>
                  </a:lnTo>
                  <a:lnTo>
                    <a:pt x="29" y="575"/>
                  </a:lnTo>
                  <a:cubicBezTo>
                    <a:pt x="25" y="572"/>
                    <a:pt x="20" y="571"/>
                    <a:pt x="16" y="571"/>
                  </a:cubicBezTo>
                  <a:cubicBezTo>
                    <a:pt x="11" y="571"/>
                    <a:pt x="8" y="572"/>
                    <a:pt x="5" y="575"/>
                  </a:cubicBezTo>
                  <a:cubicBezTo>
                    <a:pt x="0" y="575"/>
                    <a:pt x="0" y="580"/>
                    <a:pt x="0" y="584"/>
                  </a:cubicBezTo>
                  <a:cubicBezTo>
                    <a:pt x="0" y="589"/>
                    <a:pt x="0" y="594"/>
                    <a:pt x="5" y="594"/>
                  </a:cubicBezTo>
                  <a:lnTo>
                    <a:pt x="242" y="831"/>
                  </a:lnTo>
                  <a:lnTo>
                    <a:pt x="242" y="1455"/>
                  </a:lnTo>
                  <a:cubicBezTo>
                    <a:pt x="242" y="1465"/>
                    <a:pt x="251" y="1470"/>
                    <a:pt x="259" y="1470"/>
                  </a:cubicBezTo>
                  <a:cubicBezTo>
                    <a:pt x="268" y="1470"/>
                    <a:pt x="276" y="1465"/>
                    <a:pt x="276" y="1455"/>
                  </a:cubicBezTo>
                  <a:lnTo>
                    <a:pt x="276" y="551"/>
                  </a:lnTo>
                  <a:lnTo>
                    <a:pt x="465" y="362"/>
                  </a:lnTo>
                  <a:cubicBezTo>
                    <a:pt x="470" y="357"/>
                    <a:pt x="470" y="347"/>
                    <a:pt x="465" y="343"/>
                  </a:cubicBezTo>
                  <a:cubicBezTo>
                    <a:pt x="460" y="340"/>
                    <a:pt x="455" y="339"/>
                    <a:pt x="451" y="339"/>
                  </a:cubicBezTo>
                  <a:cubicBezTo>
                    <a:pt x="447" y="339"/>
                    <a:pt x="443" y="340"/>
                    <a:pt x="441" y="343"/>
                  </a:cubicBezTo>
                  <a:lnTo>
                    <a:pt x="276" y="507"/>
                  </a:lnTo>
                  <a:lnTo>
                    <a:pt x="276" y="18"/>
                  </a:lnTo>
                  <a:cubicBezTo>
                    <a:pt x="276" y="6"/>
                    <a:pt x="268" y="0"/>
                    <a:pt x="259"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5" name="Google Shape;685;p13"/>
          <p:cNvGrpSpPr/>
          <p:nvPr/>
        </p:nvGrpSpPr>
        <p:grpSpPr>
          <a:xfrm>
            <a:off x="3906781" y="4368923"/>
            <a:ext cx="1001657" cy="1683551"/>
            <a:chOff x="-3487875" y="-1884325"/>
            <a:chExt cx="252400" cy="424225"/>
          </a:xfrm>
        </p:grpSpPr>
        <p:sp>
          <p:nvSpPr>
            <p:cNvPr id="686" name="Google Shape;686;p13"/>
            <p:cNvSpPr/>
            <p:nvPr/>
          </p:nvSpPr>
          <p:spPr>
            <a:xfrm>
              <a:off x="-3405525" y="-1829775"/>
              <a:ext cx="84075" cy="369675"/>
            </a:xfrm>
            <a:custGeom>
              <a:avLst/>
              <a:gdLst/>
              <a:ahLst/>
              <a:cxnLst/>
              <a:rect l="l" t="t" r="r" b="b"/>
              <a:pathLst>
                <a:path w="3363" h="14787" extrusionOk="0">
                  <a:moveTo>
                    <a:pt x="746" y="0"/>
                  </a:moveTo>
                  <a:cubicBezTo>
                    <a:pt x="335" y="0"/>
                    <a:pt x="1" y="334"/>
                    <a:pt x="1" y="750"/>
                  </a:cubicBezTo>
                  <a:lnTo>
                    <a:pt x="1" y="14782"/>
                  </a:lnTo>
                  <a:lnTo>
                    <a:pt x="3363" y="14787"/>
                  </a:lnTo>
                  <a:lnTo>
                    <a:pt x="3363" y="750"/>
                  </a:lnTo>
                  <a:cubicBezTo>
                    <a:pt x="3363" y="334"/>
                    <a:pt x="3029" y="0"/>
                    <a:pt x="261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3"/>
            <p:cNvSpPr/>
            <p:nvPr/>
          </p:nvSpPr>
          <p:spPr>
            <a:xfrm>
              <a:off x="-3405525" y="-1490100"/>
              <a:ext cx="84075" cy="30000"/>
            </a:xfrm>
            <a:custGeom>
              <a:avLst/>
              <a:gdLst/>
              <a:ahLst/>
              <a:cxnLst/>
              <a:rect l="l" t="t" r="r" b="b"/>
              <a:pathLst>
                <a:path w="3363" h="1200" extrusionOk="0">
                  <a:moveTo>
                    <a:pt x="1" y="0"/>
                  </a:moveTo>
                  <a:lnTo>
                    <a:pt x="1" y="1200"/>
                  </a:lnTo>
                  <a:lnTo>
                    <a:pt x="3363" y="1200"/>
                  </a:lnTo>
                  <a:lnTo>
                    <a:pt x="3363" y="0"/>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3"/>
            <p:cNvSpPr/>
            <p:nvPr/>
          </p:nvSpPr>
          <p:spPr>
            <a:xfrm>
              <a:off x="-3405525" y="-1672950"/>
              <a:ext cx="84075" cy="29900"/>
            </a:xfrm>
            <a:custGeom>
              <a:avLst/>
              <a:gdLst/>
              <a:ahLst/>
              <a:cxnLst/>
              <a:rect l="l" t="t" r="r" b="b"/>
              <a:pathLst>
                <a:path w="3363" h="1196" extrusionOk="0">
                  <a:moveTo>
                    <a:pt x="1" y="1"/>
                  </a:moveTo>
                  <a:lnTo>
                    <a:pt x="1" y="1196"/>
                  </a:lnTo>
                  <a:lnTo>
                    <a:pt x="3363" y="1196"/>
                  </a:lnTo>
                  <a:lnTo>
                    <a:pt x="3363"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3"/>
            <p:cNvSpPr/>
            <p:nvPr/>
          </p:nvSpPr>
          <p:spPr>
            <a:xfrm>
              <a:off x="-3373225" y="-1624450"/>
              <a:ext cx="25650" cy="102800"/>
            </a:xfrm>
            <a:custGeom>
              <a:avLst/>
              <a:gdLst/>
              <a:ahLst/>
              <a:cxnLst/>
              <a:rect l="l" t="t" r="r" b="b"/>
              <a:pathLst>
                <a:path w="1026" h="4112" extrusionOk="0">
                  <a:moveTo>
                    <a:pt x="513" y="0"/>
                  </a:moveTo>
                  <a:cubicBezTo>
                    <a:pt x="228" y="0"/>
                    <a:pt x="0" y="228"/>
                    <a:pt x="0" y="513"/>
                  </a:cubicBezTo>
                  <a:lnTo>
                    <a:pt x="0" y="3594"/>
                  </a:lnTo>
                  <a:cubicBezTo>
                    <a:pt x="0" y="3880"/>
                    <a:pt x="228" y="4112"/>
                    <a:pt x="513" y="4112"/>
                  </a:cubicBezTo>
                  <a:cubicBezTo>
                    <a:pt x="799" y="4112"/>
                    <a:pt x="1026" y="3880"/>
                    <a:pt x="1026" y="3594"/>
                  </a:cubicBezTo>
                  <a:lnTo>
                    <a:pt x="1026" y="513"/>
                  </a:lnTo>
                  <a:cubicBezTo>
                    <a:pt x="1026" y="228"/>
                    <a:pt x="799" y="0"/>
                    <a:pt x="51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3"/>
            <p:cNvSpPr/>
            <p:nvPr/>
          </p:nvSpPr>
          <p:spPr>
            <a:xfrm>
              <a:off x="-3419050" y="-1860025"/>
              <a:ext cx="112725" cy="52025"/>
            </a:xfrm>
            <a:custGeom>
              <a:avLst/>
              <a:gdLst/>
              <a:ahLst/>
              <a:cxnLst/>
              <a:rect l="l" t="t" r="r" b="b"/>
              <a:pathLst>
                <a:path w="4509" h="2081" extrusionOk="0">
                  <a:moveTo>
                    <a:pt x="1611" y="1"/>
                  </a:moveTo>
                  <a:cubicBezTo>
                    <a:pt x="1553" y="238"/>
                    <a:pt x="1456" y="460"/>
                    <a:pt x="1335" y="673"/>
                  </a:cubicBezTo>
                  <a:cubicBezTo>
                    <a:pt x="997" y="1263"/>
                    <a:pt x="484" y="1655"/>
                    <a:pt x="0" y="1757"/>
                  </a:cubicBezTo>
                  <a:lnTo>
                    <a:pt x="0" y="2081"/>
                  </a:lnTo>
                  <a:lnTo>
                    <a:pt x="4508" y="2081"/>
                  </a:lnTo>
                  <a:lnTo>
                    <a:pt x="4508" y="1723"/>
                  </a:lnTo>
                  <a:cubicBezTo>
                    <a:pt x="4015" y="1641"/>
                    <a:pt x="3483" y="1239"/>
                    <a:pt x="3130" y="635"/>
                  </a:cubicBezTo>
                  <a:cubicBezTo>
                    <a:pt x="3014" y="436"/>
                    <a:pt x="2927" y="223"/>
                    <a:pt x="2869"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3"/>
            <p:cNvSpPr/>
            <p:nvPr/>
          </p:nvSpPr>
          <p:spPr>
            <a:xfrm>
              <a:off x="-3384100" y="-1884325"/>
              <a:ext cx="42825" cy="35825"/>
            </a:xfrm>
            <a:custGeom>
              <a:avLst/>
              <a:gdLst/>
              <a:ahLst/>
              <a:cxnLst/>
              <a:rect l="l" t="t" r="r" b="b"/>
              <a:pathLst>
                <a:path w="1713" h="1433" extrusionOk="0">
                  <a:moveTo>
                    <a:pt x="856" y="1"/>
                  </a:moveTo>
                  <a:cubicBezTo>
                    <a:pt x="798" y="1"/>
                    <a:pt x="740" y="30"/>
                    <a:pt x="711" y="78"/>
                  </a:cubicBezTo>
                  <a:cubicBezTo>
                    <a:pt x="469" y="470"/>
                    <a:pt x="0" y="823"/>
                    <a:pt x="0" y="1108"/>
                  </a:cubicBezTo>
                  <a:cubicBezTo>
                    <a:pt x="0" y="1224"/>
                    <a:pt x="34" y="1336"/>
                    <a:pt x="97" y="1432"/>
                  </a:cubicBezTo>
                  <a:lnTo>
                    <a:pt x="1616" y="1432"/>
                  </a:lnTo>
                  <a:cubicBezTo>
                    <a:pt x="1679" y="1336"/>
                    <a:pt x="1708" y="1224"/>
                    <a:pt x="1712" y="1108"/>
                  </a:cubicBezTo>
                  <a:cubicBezTo>
                    <a:pt x="1712" y="823"/>
                    <a:pt x="1243" y="470"/>
                    <a:pt x="1001" y="78"/>
                  </a:cubicBezTo>
                  <a:cubicBezTo>
                    <a:pt x="968" y="30"/>
                    <a:pt x="914" y="1"/>
                    <a:pt x="856"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3"/>
            <p:cNvSpPr/>
            <p:nvPr/>
          </p:nvSpPr>
          <p:spPr>
            <a:xfrm>
              <a:off x="-3431750" y="-1814800"/>
              <a:ext cx="137750" cy="10800"/>
            </a:xfrm>
            <a:custGeom>
              <a:avLst/>
              <a:gdLst/>
              <a:ahLst/>
              <a:cxnLst/>
              <a:rect l="l" t="t" r="r" b="b"/>
              <a:pathLst>
                <a:path w="5510" h="432" extrusionOk="0">
                  <a:moveTo>
                    <a:pt x="0" y="1"/>
                  </a:moveTo>
                  <a:lnTo>
                    <a:pt x="0" y="431"/>
                  </a:lnTo>
                  <a:lnTo>
                    <a:pt x="5510" y="431"/>
                  </a:lnTo>
                  <a:lnTo>
                    <a:pt x="5510"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3"/>
            <p:cNvSpPr/>
            <p:nvPr/>
          </p:nvSpPr>
          <p:spPr>
            <a:xfrm>
              <a:off x="-3458350" y="-1823975"/>
              <a:ext cx="193375" cy="191875"/>
            </a:xfrm>
            <a:custGeom>
              <a:avLst/>
              <a:gdLst/>
              <a:ahLst/>
              <a:cxnLst/>
              <a:rect l="l" t="t" r="r" b="b"/>
              <a:pathLst>
                <a:path w="7735" h="7675" extrusionOk="0">
                  <a:moveTo>
                    <a:pt x="110" y="0"/>
                  </a:moveTo>
                  <a:cubicBezTo>
                    <a:pt x="51" y="0"/>
                    <a:pt x="1" y="74"/>
                    <a:pt x="53" y="131"/>
                  </a:cubicBezTo>
                  <a:lnTo>
                    <a:pt x="7580" y="7653"/>
                  </a:lnTo>
                  <a:cubicBezTo>
                    <a:pt x="7595" y="7668"/>
                    <a:pt x="7613" y="7675"/>
                    <a:pt x="7630" y="7675"/>
                  </a:cubicBezTo>
                  <a:cubicBezTo>
                    <a:pt x="7686" y="7675"/>
                    <a:pt x="7735" y="7602"/>
                    <a:pt x="7686" y="7546"/>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3"/>
            <p:cNvSpPr/>
            <p:nvPr/>
          </p:nvSpPr>
          <p:spPr>
            <a:xfrm>
              <a:off x="-3458600" y="-1825075"/>
              <a:ext cx="194000" cy="194000"/>
            </a:xfrm>
            <a:custGeom>
              <a:avLst/>
              <a:gdLst/>
              <a:ahLst/>
              <a:cxnLst/>
              <a:rect l="l" t="t" r="r" b="b"/>
              <a:pathLst>
                <a:path w="7760" h="7760" extrusionOk="0">
                  <a:moveTo>
                    <a:pt x="117" y="78"/>
                  </a:moveTo>
                  <a:cubicBezTo>
                    <a:pt x="126" y="78"/>
                    <a:pt x="136" y="83"/>
                    <a:pt x="146" y="93"/>
                  </a:cubicBezTo>
                  <a:lnTo>
                    <a:pt x="7672" y="7619"/>
                  </a:lnTo>
                  <a:cubicBezTo>
                    <a:pt x="7698" y="7645"/>
                    <a:pt x="7672" y="7683"/>
                    <a:pt x="7641" y="7683"/>
                  </a:cubicBezTo>
                  <a:cubicBezTo>
                    <a:pt x="7632" y="7683"/>
                    <a:pt x="7623" y="7680"/>
                    <a:pt x="7614" y="7672"/>
                  </a:cubicBezTo>
                  <a:lnTo>
                    <a:pt x="92" y="146"/>
                  </a:lnTo>
                  <a:cubicBezTo>
                    <a:pt x="73" y="131"/>
                    <a:pt x="73" y="107"/>
                    <a:pt x="92" y="93"/>
                  </a:cubicBezTo>
                  <a:cubicBezTo>
                    <a:pt x="97" y="88"/>
                    <a:pt x="107" y="83"/>
                    <a:pt x="117" y="78"/>
                  </a:cubicBezTo>
                  <a:close/>
                  <a:moveTo>
                    <a:pt x="112" y="1"/>
                  </a:moveTo>
                  <a:cubicBezTo>
                    <a:pt x="54" y="6"/>
                    <a:pt x="5" y="54"/>
                    <a:pt x="1" y="112"/>
                  </a:cubicBezTo>
                  <a:cubicBezTo>
                    <a:pt x="1" y="141"/>
                    <a:pt x="10" y="175"/>
                    <a:pt x="34" y="199"/>
                  </a:cubicBezTo>
                  <a:lnTo>
                    <a:pt x="7561" y="7726"/>
                  </a:lnTo>
                  <a:cubicBezTo>
                    <a:pt x="7580" y="7745"/>
                    <a:pt x="7609" y="7759"/>
                    <a:pt x="7638" y="7759"/>
                  </a:cubicBezTo>
                  <a:lnTo>
                    <a:pt x="7648" y="7755"/>
                  </a:lnTo>
                  <a:cubicBezTo>
                    <a:pt x="7672" y="7755"/>
                    <a:pt x="7701" y="7740"/>
                    <a:pt x="7720" y="7721"/>
                  </a:cubicBezTo>
                  <a:cubicBezTo>
                    <a:pt x="7740" y="7701"/>
                    <a:pt x="7754" y="7677"/>
                    <a:pt x="7754" y="7648"/>
                  </a:cubicBezTo>
                  <a:cubicBezTo>
                    <a:pt x="7759" y="7614"/>
                    <a:pt x="7745" y="7585"/>
                    <a:pt x="7720" y="7561"/>
                  </a:cubicBezTo>
                  <a:lnTo>
                    <a:pt x="194" y="35"/>
                  </a:lnTo>
                  <a:cubicBezTo>
                    <a:pt x="175" y="10"/>
                    <a:pt x="141" y="1"/>
                    <a:pt x="11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3"/>
            <p:cNvSpPr/>
            <p:nvPr/>
          </p:nvSpPr>
          <p:spPr>
            <a:xfrm>
              <a:off x="-3487375" y="-1853000"/>
              <a:ext cx="61825" cy="60375"/>
            </a:xfrm>
            <a:custGeom>
              <a:avLst/>
              <a:gdLst/>
              <a:ahLst/>
              <a:cxnLst/>
              <a:rect l="l" t="t" r="r" b="b"/>
              <a:pathLst>
                <a:path w="2473" h="2415" extrusionOk="0">
                  <a:moveTo>
                    <a:pt x="2365" y="0"/>
                  </a:moveTo>
                  <a:cubicBezTo>
                    <a:pt x="2349" y="0"/>
                    <a:pt x="2332" y="6"/>
                    <a:pt x="2317" y="20"/>
                  </a:cubicBezTo>
                  <a:lnTo>
                    <a:pt x="54" y="2284"/>
                  </a:lnTo>
                  <a:cubicBezTo>
                    <a:pt x="1" y="2340"/>
                    <a:pt x="51" y="2414"/>
                    <a:pt x="110" y="2414"/>
                  </a:cubicBezTo>
                  <a:cubicBezTo>
                    <a:pt x="127" y="2414"/>
                    <a:pt x="144" y="2409"/>
                    <a:pt x="160" y="2395"/>
                  </a:cubicBezTo>
                  <a:lnTo>
                    <a:pt x="2424" y="131"/>
                  </a:lnTo>
                  <a:cubicBezTo>
                    <a:pt x="2473" y="74"/>
                    <a:pt x="2422" y="0"/>
                    <a:pt x="236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3"/>
            <p:cNvSpPr/>
            <p:nvPr/>
          </p:nvSpPr>
          <p:spPr>
            <a:xfrm>
              <a:off x="-3487875" y="-1854000"/>
              <a:ext cx="63875" cy="62325"/>
            </a:xfrm>
            <a:custGeom>
              <a:avLst/>
              <a:gdLst/>
              <a:ahLst/>
              <a:cxnLst/>
              <a:rect l="l" t="t" r="r" b="b"/>
              <a:pathLst>
                <a:path w="2555" h="2493" extrusionOk="0">
                  <a:moveTo>
                    <a:pt x="2388" y="79"/>
                  </a:moveTo>
                  <a:cubicBezTo>
                    <a:pt x="2401" y="80"/>
                    <a:pt x="2410" y="84"/>
                    <a:pt x="2419" y="89"/>
                  </a:cubicBezTo>
                  <a:cubicBezTo>
                    <a:pt x="2434" y="103"/>
                    <a:pt x="2434" y="128"/>
                    <a:pt x="2419" y="142"/>
                  </a:cubicBezTo>
                  <a:lnTo>
                    <a:pt x="156" y="2406"/>
                  </a:lnTo>
                  <a:cubicBezTo>
                    <a:pt x="147" y="2412"/>
                    <a:pt x="139" y="2415"/>
                    <a:pt x="131" y="2415"/>
                  </a:cubicBezTo>
                  <a:cubicBezTo>
                    <a:pt x="102" y="2415"/>
                    <a:pt x="80" y="2379"/>
                    <a:pt x="103" y="2353"/>
                  </a:cubicBezTo>
                  <a:lnTo>
                    <a:pt x="2366" y="89"/>
                  </a:lnTo>
                  <a:cubicBezTo>
                    <a:pt x="2371" y="84"/>
                    <a:pt x="2379" y="80"/>
                    <a:pt x="2388" y="79"/>
                  </a:cubicBezTo>
                  <a:close/>
                  <a:moveTo>
                    <a:pt x="2392" y="1"/>
                  </a:moveTo>
                  <a:cubicBezTo>
                    <a:pt x="2365" y="1"/>
                    <a:pt x="2338" y="11"/>
                    <a:pt x="2313" y="36"/>
                  </a:cubicBezTo>
                  <a:lnTo>
                    <a:pt x="49" y="2299"/>
                  </a:lnTo>
                  <a:cubicBezTo>
                    <a:pt x="1" y="2343"/>
                    <a:pt x="1" y="2415"/>
                    <a:pt x="49" y="2459"/>
                  </a:cubicBezTo>
                  <a:cubicBezTo>
                    <a:pt x="69" y="2478"/>
                    <a:pt x="103" y="2493"/>
                    <a:pt x="132" y="2493"/>
                  </a:cubicBezTo>
                  <a:cubicBezTo>
                    <a:pt x="161" y="2493"/>
                    <a:pt x="190" y="2483"/>
                    <a:pt x="209" y="2459"/>
                  </a:cubicBezTo>
                  <a:lnTo>
                    <a:pt x="2473" y="195"/>
                  </a:lnTo>
                  <a:cubicBezTo>
                    <a:pt x="2554" y="114"/>
                    <a:pt x="2479" y="1"/>
                    <a:pt x="239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3"/>
            <p:cNvSpPr/>
            <p:nvPr/>
          </p:nvSpPr>
          <p:spPr>
            <a:xfrm>
              <a:off x="-3467975" y="-1833650"/>
              <a:ext cx="56625" cy="55175"/>
            </a:xfrm>
            <a:custGeom>
              <a:avLst/>
              <a:gdLst/>
              <a:ahLst/>
              <a:cxnLst/>
              <a:rect l="l" t="t" r="r" b="b"/>
              <a:pathLst>
                <a:path w="2265" h="2207" extrusionOk="0">
                  <a:moveTo>
                    <a:pt x="2155" y="1"/>
                  </a:moveTo>
                  <a:cubicBezTo>
                    <a:pt x="2137" y="1"/>
                    <a:pt x="2119" y="8"/>
                    <a:pt x="2102" y="25"/>
                  </a:cubicBezTo>
                  <a:lnTo>
                    <a:pt x="56" y="2075"/>
                  </a:lnTo>
                  <a:cubicBezTo>
                    <a:pt x="1" y="2131"/>
                    <a:pt x="50" y="2206"/>
                    <a:pt x="109" y="2206"/>
                  </a:cubicBezTo>
                  <a:cubicBezTo>
                    <a:pt x="127" y="2206"/>
                    <a:pt x="146" y="2199"/>
                    <a:pt x="163" y="2182"/>
                  </a:cubicBezTo>
                  <a:lnTo>
                    <a:pt x="2209" y="136"/>
                  </a:lnTo>
                  <a:cubicBezTo>
                    <a:pt x="2265" y="80"/>
                    <a:pt x="2214" y="1"/>
                    <a:pt x="215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3"/>
            <p:cNvSpPr/>
            <p:nvPr/>
          </p:nvSpPr>
          <p:spPr>
            <a:xfrm>
              <a:off x="-3468400" y="-1834550"/>
              <a:ext cx="57350" cy="57025"/>
            </a:xfrm>
            <a:custGeom>
              <a:avLst/>
              <a:gdLst/>
              <a:ahLst/>
              <a:cxnLst/>
              <a:rect l="l" t="t" r="r" b="b"/>
              <a:pathLst>
                <a:path w="2294" h="2281" extrusionOk="0">
                  <a:moveTo>
                    <a:pt x="2173" y="80"/>
                  </a:moveTo>
                  <a:cubicBezTo>
                    <a:pt x="2182" y="80"/>
                    <a:pt x="2192" y="85"/>
                    <a:pt x="2202" y="90"/>
                  </a:cubicBezTo>
                  <a:cubicBezTo>
                    <a:pt x="2206" y="99"/>
                    <a:pt x="2211" y="109"/>
                    <a:pt x="2211" y="119"/>
                  </a:cubicBezTo>
                  <a:cubicBezTo>
                    <a:pt x="2211" y="128"/>
                    <a:pt x="2206" y="138"/>
                    <a:pt x="2202" y="143"/>
                  </a:cubicBezTo>
                  <a:lnTo>
                    <a:pt x="151" y="2194"/>
                  </a:lnTo>
                  <a:cubicBezTo>
                    <a:pt x="143" y="2200"/>
                    <a:pt x="135" y="2203"/>
                    <a:pt x="127" y="2203"/>
                  </a:cubicBezTo>
                  <a:cubicBezTo>
                    <a:pt x="98" y="2203"/>
                    <a:pt x="71" y="2166"/>
                    <a:pt x="97" y="2136"/>
                  </a:cubicBezTo>
                  <a:lnTo>
                    <a:pt x="2148" y="90"/>
                  </a:lnTo>
                  <a:cubicBezTo>
                    <a:pt x="2153" y="80"/>
                    <a:pt x="2163" y="80"/>
                    <a:pt x="2173" y="80"/>
                  </a:cubicBezTo>
                  <a:close/>
                  <a:moveTo>
                    <a:pt x="2175" y="0"/>
                  </a:moveTo>
                  <a:cubicBezTo>
                    <a:pt x="2146" y="0"/>
                    <a:pt x="2117" y="12"/>
                    <a:pt x="2095" y="36"/>
                  </a:cubicBezTo>
                  <a:lnTo>
                    <a:pt x="49" y="2082"/>
                  </a:lnTo>
                  <a:cubicBezTo>
                    <a:pt x="1" y="2126"/>
                    <a:pt x="1" y="2199"/>
                    <a:pt x="49" y="2242"/>
                  </a:cubicBezTo>
                  <a:cubicBezTo>
                    <a:pt x="68" y="2266"/>
                    <a:pt x="97" y="2276"/>
                    <a:pt x="131" y="2281"/>
                  </a:cubicBezTo>
                  <a:cubicBezTo>
                    <a:pt x="160" y="2281"/>
                    <a:pt x="189" y="2266"/>
                    <a:pt x="209" y="2242"/>
                  </a:cubicBezTo>
                  <a:lnTo>
                    <a:pt x="2255" y="196"/>
                  </a:lnTo>
                  <a:cubicBezTo>
                    <a:pt x="2279" y="172"/>
                    <a:pt x="2293" y="143"/>
                    <a:pt x="2289" y="109"/>
                  </a:cubicBezTo>
                  <a:cubicBezTo>
                    <a:pt x="2289" y="80"/>
                    <a:pt x="2274" y="56"/>
                    <a:pt x="2255" y="36"/>
                  </a:cubicBezTo>
                  <a:cubicBezTo>
                    <a:pt x="2233" y="12"/>
                    <a:pt x="2204" y="0"/>
                    <a:pt x="217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3"/>
            <p:cNvSpPr/>
            <p:nvPr/>
          </p:nvSpPr>
          <p:spPr>
            <a:xfrm>
              <a:off x="-3448425" y="-1814075"/>
              <a:ext cx="51150" cy="49625"/>
            </a:xfrm>
            <a:custGeom>
              <a:avLst/>
              <a:gdLst/>
              <a:ahLst/>
              <a:cxnLst/>
              <a:rect l="l" t="t" r="r" b="b"/>
              <a:pathLst>
                <a:path w="2046" h="1985" extrusionOk="0">
                  <a:moveTo>
                    <a:pt x="1936" y="1"/>
                  </a:moveTo>
                  <a:cubicBezTo>
                    <a:pt x="1920" y="1"/>
                    <a:pt x="1902" y="7"/>
                    <a:pt x="1886" y="20"/>
                  </a:cubicBezTo>
                  <a:lnTo>
                    <a:pt x="53" y="1854"/>
                  </a:lnTo>
                  <a:cubicBezTo>
                    <a:pt x="0" y="1910"/>
                    <a:pt x="50" y="1984"/>
                    <a:pt x="110" y="1984"/>
                  </a:cubicBezTo>
                  <a:cubicBezTo>
                    <a:pt x="126" y="1984"/>
                    <a:pt x="144" y="1979"/>
                    <a:pt x="159" y="1965"/>
                  </a:cubicBezTo>
                  <a:lnTo>
                    <a:pt x="1993" y="132"/>
                  </a:lnTo>
                  <a:cubicBezTo>
                    <a:pt x="2046" y="75"/>
                    <a:pt x="1995" y="1"/>
                    <a:pt x="193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3"/>
            <p:cNvSpPr/>
            <p:nvPr/>
          </p:nvSpPr>
          <p:spPr>
            <a:xfrm>
              <a:off x="-3448925" y="-1815050"/>
              <a:ext cx="52025" cy="51550"/>
            </a:xfrm>
            <a:custGeom>
              <a:avLst/>
              <a:gdLst/>
              <a:ahLst/>
              <a:cxnLst/>
              <a:rect l="l" t="t" r="r" b="b"/>
              <a:pathLst>
                <a:path w="2081" h="2062" extrusionOk="0">
                  <a:moveTo>
                    <a:pt x="1958" y="77"/>
                  </a:moveTo>
                  <a:cubicBezTo>
                    <a:pt x="1960" y="77"/>
                    <a:pt x="1961" y="79"/>
                    <a:pt x="1964" y="79"/>
                  </a:cubicBezTo>
                  <a:cubicBezTo>
                    <a:pt x="1979" y="84"/>
                    <a:pt x="1993" y="93"/>
                    <a:pt x="1993" y="108"/>
                  </a:cubicBezTo>
                  <a:cubicBezTo>
                    <a:pt x="1998" y="122"/>
                    <a:pt x="1993" y="132"/>
                    <a:pt x="1984" y="142"/>
                  </a:cubicBezTo>
                  <a:lnTo>
                    <a:pt x="150" y="1975"/>
                  </a:lnTo>
                  <a:cubicBezTo>
                    <a:pt x="146" y="1984"/>
                    <a:pt x="136" y="1984"/>
                    <a:pt x="126" y="1984"/>
                  </a:cubicBezTo>
                  <a:cubicBezTo>
                    <a:pt x="117" y="1984"/>
                    <a:pt x="107" y="1980"/>
                    <a:pt x="97" y="1975"/>
                  </a:cubicBezTo>
                  <a:cubicBezTo>
                    <a:pt x="92" y="1965"/>
                    <a:pt x="88" y="1955"/>
                    <a:pt x="88" y="1946"/>
                  </a:cubicBezTo>
                  <a:cubicBezTo>
                    <a:pt x="88" y="1936"/>
                    <a:pt x="92" y="1926"/>
                    <a:pt x="97" y="1922"/>
                  </a:cubicBezTo>
                  <a:lnTo>
                    <a:pt x="1930" y="88"/>
                  </a:lnTo>
                  <a:cubicBezTo>
                    <a:pt x="1940" y="79"/>
                    <a:pt x="1945" y="79"/>
                    <a:pt x="1955" y="79"/>
                  </a:cubicBezTo>
                  <a:cubicBezTo>
                    <a:pt x="1956" y="77"/>
                    <a:pt x="1957" y="77"/>
                    <a:pt x="1958" y="77"/>
                  </a:cubicBezTo>
                  <a:close/>
                  <a:moveTo>
                    <a:pt x="1953" y="0"/>
                  </a:moveTo>
                  <a:cubicBezTo>
                    <a:pt x="1925" y="0"/>
                    <a:pt x="1900" y="14"/>
                    <a:pt x="1882" y="35"/>
                  </a:cubicBezTo>
                  <a:lnTo>
                    <a:pt x="44" y="1868"/>
                  </a:lnTo>
                  <a:cubicBezTo>
                    <a:pt x="0" y="1912"/>
                    <a:pt x="0" y="1984"/>
                    <a:pt x="44" y="2028"/>
                  </a:cubicBezTo>
                  <a:cubicBezTo>
                    <a:pt x="68" y="2047"/>
                    <a:pt x="97" y="2062"/>
                    <a:pt x="131" y="2062"/>
                  </a:cubicBezTo>
                  <a:cubicBezTo>
                    <a:pt x="160" y="2062"/>
                    <a:pt x="184" y="2052"/>
                    <a:pt x="208" y="2028"/>
                  </a:cubicBezTo>
                  <a:lnTo>
                    <a:pt x="2042" y="195"/>
                  </a:lnTo>
                  <a:cubicBezTo>
                    <a:pt x="2071" y="166"/>
                    <a:pt x="2080" y="127"/>
                    <a:pt x="2071" y="88"/>
                  </a:cubicBezTo>
                  <a:cubicBezTo>
                    <a:pt x="2061" y="50"/>
                    <a:pt x="2027" y="16"/>
                    <a:pt x="1984" y="6"/>
                  </a:cubicBezTo>
                  <a:cubicBezTo>
                    <a:pt x="1973" y="2"/>
                    <a:pt x="1963" y="0"/>
                    <a:pt x="195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3"/>
            <p:cNvSpPr/>
            <p:nvPr/>
          </p:nvSpPr>
          <p:spPr>
            <a:xfrm>
              <a:off x="-3429000" y="-1794725"/>
              <a:ext cx="45850" cy="44300"/>
            </a:xfrm>
            <a:custGeom>
              <a:avLst/>
              <a:gdLst/>
              <a:ahLst/>
              <a:cxnLst/>
              <a:rect l="l" t="t" r="r" b="b"/>
              <a:pathLst>
                <a:path w="1834" h="1772" extrusionOk="0">
                  <a:moveTo>
                    <a:pt x="1725" y="1"/>
                  </a:moveTo>
                  <a:cubicBezTo>
                    <a:pt x="1706" y="1"/>
                    <a:pt x="1687" y="8"/>
                    <a:pt x="1670" y="25"/>
                  </a:cubicBezTo>
                  <a:lnTo>
                    <a:pt x="50" y="1641"/>
                  </a:lnTo>
                  <a:cubicBezTo>
                    <a:pt x="1" y="1697"/>
                    <a:pt x="52" y="1772"/>
                    <a:pt x="111" y="1772"/>
                  </a:cubicBezTo>
                  <a:cubicBezTo>
                    <a:pt x="128" y="1772"/>
                    <a:pt x="145" y="1766"/>
                    <a:pt x="161" y="1752"/>
                  </a:cubicBezTo>
                  <a:lnTo>
                    <a:pt x="1782" y="131"/>
                  </a:lnTo>
                  <a:cubicBezTo>
                    <a:pt x="1833" y="76"/>
                    <a:pt x="1783" y="1"/>
                    <a:pt x="172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3"/>
            <p:cNvSpPr/>
            <p:nvPr/>
          </p:nvSpPr>
          <p:spPr>
            <a:xfrm>
              <a:off x="-3429450" y="-1795575"/>
              <a:ext cx="46575" cy="46225"/>
            </a:xfrm>
            <a:custGeom>
              <a:avLst/>
              <a:gdLst/>
              <a:ahLst/>
              <a:cxnLst/>
              <a:rect l="l" t="t" r="r" b="b"/>
              <a:pathLst>
                <a:path w="1863" h="1849" extrusionOk="0">
                  <a:moveTo>
                    <a:pt x="1742" y="74"/>
                  </a:moveTo>
                  <a:cubicBezTo>
                    <a:pt x="1751" y="74"/>
                    <a:pt x="1761" y="78"/>
                    <a:pt x="1771" y="88"/>
                  </a:cubicBezTo>
                  <a:cubicBezTo>
                    <a:pt x="1785" y="103"/>
                    <a:pt x="1785" y="127"/>
                    <a:pt x="1771" y="141"/>
                  </a:cubicBezTo>
                  <a:lnTo>
                    <a:pt x="150" y="1757"/>
                  </a:lnTo>
                  <a:cubicBezTo>
                    <a:pt x="143" y="1764"/>
                    <a:pt x="133" y="1768"/>
                    <a:pt x="124" y="1768"/>
                  </a:cubicBezTo>
                  <a:cubicBezTo>
                    <a:pt x="114" y="1768"/>
                    <a:pt x="104" y="1764"/>
                    <a:pt x="97" y="1757"/>
                  </a:cubicBezTo>
                  <a:cubicBezTo>
                    <a:pt x="82" y="1742"/>
                    <a:pt x="82" y="1718"/>
                    <a:pt x="97" y="1704"/>
                  </a:cubicBezTo>
                  <a:lnTo>
                    <a:pt x="1717" y="88"/>
                  </a:lnTo>
                  <a:cubicBezTo>
                    <a:pt x="1722" y="78"/>
                    <a:pt x="1732" y="74"/>
                    <a:pt x="1742" y="74"/>
                  </a:cubicBezTo>
                  <a:close/>
                  <a:moveTo>
                    <a:pt x="1738" y="0"/>
                  </a:moveTo>
                  <a:cubicBezTo>
                    <a:pt x="1710" y="0"/>
                    <a:pt x="1685" y="14"/>
                    <a:pt x="1664" y="35"/>
                  </a:cubicBezTo>
                  <a:lnTo>
                    <a:pt x="44" y="1650"/>
                  </a:lnTo>
                  <a:cubicBezTo>
                    <a:pt x="0" y="1694"/>
                    <a:pt x="0" y="1767"/>
                    <a:pt x="44" y="1810"/>
                  </a:cubicBezTo>
                  <a:cubicBezTo>
                    <a:pt x="68" y="1834"/>
                    <a:pt x="97" y="1849"/>
                    <a:pt x="126" y="1849"/>
                  </a:cubicBezTo>
                  <a:cubicBezTo>
                    <a:pt x="160" y="1849"/>
                    <a:pt x="189" y="1834"/>
                    <a:pt x="208" y="1815"/>
                  </a:cubicBezTo>
                  <a:lnTo>
                    <a:pt x="1824" y="195"/>
                  </a:lnTo>
                  <a:cubicBezTo>
                    <a:pt x="1848" y="170"/>
                    <a:pt x="1863" y="141"/>
                    <a:pt x="1858" y="107"/>
                  </a:cubicBezTo>
                  <a:cubicBezTo>
                    <a:pt x="1853" y="49"/>
                    <a:pt x="1809" y="6"/>
                    <a:pt x="1751" y="1"/>
                  </a:cubicBezTo>
                  <a:cubicBezTo>
                    <a:pt x="1747" y="0"/>
                    <a:pt x="1743" y="0"/>
                    <a:pt x="1738"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3"/>
            <p:cNvSpPr/>
            <p:nvPr/>
          </p:nvSpPr>
          <p:spPr>
            <a:xfrm>
              <a:off x="-3409575" y="-1775125"/>
              <a:ext cx="40475" cy="38950"/>
            </a:xfrm>
            <a:custGeom>
              <a:avLst/>
              <a:gdLst/>
              <a:ahLst/>
              <a:cxnLst/>
              <a:rect l="l" t="t" r="r" b="b"/>
              <a:pathLst>
                <a:path w="1619" h="1558" extrusionOk="0">
                  <a:moveTo>
                    <a:pt x="1509" y="0"/>
                  </a:moveTo>
                  <a:cubicBezTo>
                    <a:pt x="1493" y="0"/>
                    <a:pt x="1475" y="6"/>
                    <a:pt x="1459" y="20"/>
                  </a:cubicBezTo>
                  <a:lnTo>
                    <a:pt x="57" y="1423"/>
                  </a:lnTo>
                  <a:cubicBezTo>
                    <a:pt x="1" y="1479"/>
                    <a:pt x="51" y="1557"/>
                    <a:pt x="110" y="1557"/>
                  </a:cubicBezTo>
                  <a:cubicBezTo>
                    <a:pt x="128" y="1557"/>
                    <a:pt x="146" y="1550"/>
                    <a:pt x="163" y="1534"/>
                  </a:cubicBezTo>
                  <a:lnTo>
                    <a:pt x="1566" y="126"/>
                  </a:lnTo>
                  <a:cubicBezTo>
                    <a:pt x="1619" y="73"/>
                    <a:pt x="1568" y="0"/>
                    <a:pt x="15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3"/>
            <p:cNvSpPr/>
            <p:nvPr/>
          </p:nvSpPr>
          <p:spPr>
            <a:xfrm>
              <a:off x="-3409975" y="-1776150"/>
              <a:ext cx="41125" cy="40825"/>
            </a:xfrm>
            <a:custGeom>
              <a:avLst/>
              <a:gdLst/>
              <a:ahLst/>
              <a:cxnLst/>
              <a:rect l="l" t="t" r="r" b="b"/>
              <a:pathLst>
                <a:path w="1645" h="1633" extrusionOk="0">
                  <a:moveTo>
                    <a:pt x="1524" y="75"/>
                  </a:moveTo>
                  <a:cubicBezTo>
                    <a:pt x="1538" y="75"/>
                    <a:pt x="1548" y="80"/>
                    <a:pt x="1558" y="90"/>
                  </a:cubicBezTo>
                  <a:cubicBezTo>
                    <a:pt x="1572" y="104"/>
                    <a:pt x="1572" y="129"/>
                    <a:pt x="1558" y="143"/>
                  </a:cubicBezTo>
                  <a:lnTo>
                    <a:pt x="155" y="1546"/>
                  </a:lnTo>
                  <a:cubicBezTo>
                    <a:pt x="145" y="1555"/>
                    <a:pt x="135" y="1555"/>
                    <a:pt x="126" y="1560"/>
                  </a:cubicBezTo>
                  <a:cubicBezTo>
                    <a:pt x="116" y="1555"/>
                    <a:pt x="106" y="1551"/>
                    <a:pt x="102" y="1546"/>
                  </a:cubicBezTo>
                  <a:cubicBezTo>
                    <a:pt x="92" y="1536"/>
                    <a:pt x="87" y="1526"/>
                    <a:pt x="87" y="1517"/>
                  </a:cubicBezTo>
                  <a:cubicBezTo>
                    <a:pt x="87" y="1507"/>
                    <a:pt x="92" y="1497"/>
                    <a:pt x="102" y="1493"/>
                  </a:cubicBezTo>
                  <a:lnTo>
                    <a:pt x="1499" y="90"/>
                  </a:lnTo>
                  <a:cubicBezTo>
                    <a:pt x="1509" y="80"/>
                    <a:pt x="1514" y="75"/>
                    <a:pt x="1524" y="75"/>
                  </a:cubicBezTo>
                  <a:close/>
                  <a:moveTo>
                    <a:pt x="1529" y="0"/>
                  </a:moveTo>
                  <a:cubicBezTo>
                    <a:pt x="1499" y="0"/>
                    <a:pt x="1470" y="12"/>
                    <a:pt x="1451" y="37"/>
                  </a:cubicBezTo>
                  <a:lnTo>
                    <a:pt x="44" y="1439"/>
                  </a:lnTo>
                  <a:cubicBezTo>
                    <a:pt x="0" y="1483"/>
                    <a:pt x="0" y="1555"/>
                    <a:pt x="44" y="1599"/>
                  </a:cubicBezTo>
                  <a:cubicBezTo>
                    <a:pt x="68" y="1618"/>
                    <a:pt x="97" y="1633"/>
                    <a:pt x="126" y="1633"/>
                  </a:cubicBezTo>
                  <a:cubicBezTo>
                    <a:pt x="160" y="1633"/>
                    <a:pt x="184" y="1618"/>
                    <a:pt x="208" y="1599"/>
                  </a:cubicBezTo>
                  <a:lnTo>
                    <a:pt x="1611" y="196"/>
                  </a:lnTo>
                  <a:cubicBezTo>
                    <a:pt x="1635" y="172"/>
                    <a:pt x="1645" y="138"/>
                    <a:pt x="1645" y="109"/>
                  </a:cubicBezTo>
                  <a:cubicBezTo>
                    <a:pt x="1640" y="80"/>
                    <a:pt x="1630" y="56"/>
                    <a:pt x="1611" y="37"/>
                  </a:cubicBezTo>
                  <a:cubicBezTo>
                    <a:pt x="1589" y="12"/>
                    <a:pt x="1559" y="0"/>
                    <a:pt x="152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3"/>
            <p:cNvSpPr/>
            <p:nvPr/>
          </p:nvSpPr>
          <p:spPr>
            <a:xfrm>
              <a:off x="-3297750" y="-1663400"/>
              <a:ext cx="61825" cy="60325"/>
            </a:xfrm>
            <a:custGeom>
              <a:avLst/>
              <a:gdLst/>
              <a:ahLst/>
              <a:cxnLst/>
              <a:rect l="l" t="t" r="r" b="b"/>
              <a:pathLst>
                <a:path w="2473" h="2413" extrusionOk="0">
                  <a:moveTo>
                    <a:pt x="2362" y="1"/>
                  </a:moveTo>
                  <a:cubicBezTo>
                    <a:pt x="2345" y="1"/>
                    <a:pt x="2328" y="6"/>
                    <a:pt x="2312" y="20"/>
                  </a:cubicBezTo>
                  <a:cubicBezTo>
                    <a:pt x="1011" y="1321"/>
                    <a:pt x="1349" y="983"/>
                    <a:pt x="53" y="2284"/>
                  </a:cubicBezTo>
                  <a:cubicBezTo>
                    <a:pt x="1" y="2340"/>
                    <a:pt x="49" y="2413"/>
                    <a:pt x="107" y="2413"/>
                  </a:cubicBezTo>
                  <a:cubicBezTo>
                    <a:pt x="124" y="2413"/>
                    <a:pt x="143" y="2406"/>
                    <a:pt x="159" y="2390"/>
                  </a:cubicBezTo>
                  <a:lnTo>
                    <a:pt x="2423" y="127"/>
                  </a:lnTo>
                  <a:cubicBezTo>
                    <a:pt x="2472" y="74"/>
                    <a:pt x="2421" y="1"/>
                    <a:pt x="236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3"/>
            <p:cNvSpPr/>
            <p:nvPr/>
          </p:nvSpPr>
          <p:spPr>
            <a:xfrm>
              <a:off x="-3298250" y="-1664425"/>
              <a:ext cx="62775" cy="62375"/>
            </a:xfrm>
            <a:custGeom>
              <a:avLst/>
              <a:gdLst/>
              <a:ahLst/>
              <a:cxnLst/>
              <a:rect l="l" t="t" r="r" b="b"/>
              <a:pathLst>
                <a:path w="2511" h="2495" extrusionOk="0">
                  <a:moveTo>
                    <a:pt x="2390" y="76"/>
                  </a:moveTo>
                  <a:cubicBezTo>
                    <a:pt x="2404" y="81"/>
                    <a:pt x="2419" y="90"/>
                    <a:pt x="2424" y="105"/>
                  </a:cubicBezTo>
                  <a:cubicBezTo>
                    <a:pt x="2424" y="119"/>
                    <a:pt x="2424" y="129"/>
                    <a:pt x="2414" y="139"/>
                  </a:cubicBezTo>
                  <a:lnTo>
                    <a:pt x="150" y="2402"/>
                  </a:lnTo>
                  <a:cubicBezTo>
                    <a:pt x="143" y="2410"/>
                    <a:pt x="133" y="2413"/>
                    <a:pt x="124" y="2413"/>
                  </a:cubicBezTo>
                  <a:cubicBezTo>
                    <a:pt x="114" y="2413"/>
                    <a:pt x="104" y="2410"/>
                    <a:pt x="97" y="2402"/>
                  </a:cubicBezTo>
                  <a:cubicBezTo>
                    <a:pt x="83" y="2388"/>
                    <a:pt x="83" y="2364"/>
                    <a:pt x="97" y="2349"/>
                  </a:cubicBezTo>
                  <a:lnTo>
                    <a:pt x="2361" y="85"/>
                  </a:lnTo>
                  <a:cubicBezTo>
                    <a:pt x="2366" y="81"/>
                    <a:pt x="2375" y="76"/>
                    <a:pt x="2385" y="76"/>
                  </a:cubicBezTo>
                  <a:close/>
                  <a:moveTo>
                    <a:pt x="2390" y="0"/>
                  </a:moveTo>
                  <a:cubicBezTo>
                    <a:pt x="2360" y="0"/>
                    <a:pt x="2331" y="14"/>
                    <a:pt x="2308" y="37"/>
                  </a:cubicBezTo>
                  <a:lnTo>
                    <a:pt x="44" y="2301"/>
                  </a:lnTo>
                  <a:cubicBezTo>
                    <a:pt x="0" y="2340"/>
                    <a:pt x="0" y="2412"/>
                    <a:pt x="44" y="2456"/>
                  </a:cubicBezTo>
                  <a:cubicBezTo>
                    <a:pt x="68" y="2480"/>
                    <a:pt x="97" y="2494"/>
                    <a:pt x="126" y="2494"/>
                  </a:cubicBezTo>
                  <a:cubicBezTo>
                    <a:pt x="155" y="2494"/>
                    <a:pt x="184" y="2480"/>
                    <a:pt x="208" y="2460"/>
                  </a:cubicBezTo>
                  <a:lnTo>
                    <a:pt x="2472" y="197"/>
                  </a:lnTo>
                  <a:cubicBezTo>
                    <a:pt x="2496" y="168"/>
                    <a:pt x="2511" y="129"/>
                    <a:pt x="2501" y="90"/>
                  </a:cubicBezTo>
                  <a:cubicBezTo>
                    <a:pt x="2487" y="47"/>
                    <a:pt x="2458" y="18"/>
                    <a:pt x="2414" y="3"/>
                  </a:cubicBezTo>
                  <a:cubicBezTo>
                    <a:pt x="2406" y="1"/>
                    <a:pt x="2398" y="0"/>
                    <a:pt x="239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3"/>
            <p:cNvSpPr/>
            <p:nvPr/>
          </p:nvSpPr>
          <p:spPr>
            <a:xfrm>
              <a:off x="-3311900" y="-1677550"/>
              <a:ext cx="56650" cy="55050"/>
            </a:xfrm>
            <a:custGeom>
              <a:avLst/>
              <a:gdLst/>
              <a:ahLst/>
              <a:cxnLst/>
              <a:rect l="l" t="t" r="r" b="b"/>
              <a:pathLst>
                <a:path w="2266" h="2202" extrusionOk="0">
                  <a:moveTo>
                    <a:pt x="2156" y="1"/>
                  </a:moveTo>
                  <a:cubicBezTo>
                    <a:pt x="2138" y="1"/>
                    <a:pt x="2120" y="8"/>
                    <a:pt x="2104" y="25"/>
                  </a:cubicBezTo>
                  <a:lnTo>
                    <a:pt x="53" y="2071"/>
                  </a:lnTo>
                  <a:cubicBezTo>
                    <a:pt x="1" y="2123"/>
                    <a:pt x="52" y="2201"/>
                    <a:pt x="109" y="2201"/>
                  </a:cubicBezTo>
                  <a:cubicBezTo>
                    <a:pt x="126" y="2201"/>
                    <a:pt x="144" y="2194"/>
                    <a:pt x="159" y="2178"/>
                  </a:cubicBezTo>
                  <a:lnTo>
                    <a:pt x="2210" y="132"/>
                  </a:lnTo>
                  <a:cubicBezTo>
                    <a:pt x="2266" y="76"/>
                    <a:pt x="2214" y="1"/>
                    <a:pt x="215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3"/>
            <p:cNvSpPr/>
            <p:nvPr/>
          </p:nvSpPr>
          <p:spPr>
            <a:xfrm>
              <a:off x="-3312400" y="-1678425"/>
              <a:ext cx="58375" cy="56900"/>
            </a:xfrm>
            <a:custGeom>
              <a:avLst/>
              <a:gdLst/>
              <a:ahLst/>
              <a:cxnLst/>
              <a:rect l="l" t="t" r="r" b="b"/>
              <a:pathLst>
                <a:path w="2335" h="2276" extrusionOk="0">
                  <a:moveTo>
                    <a:pt x="2172" y="75"/>
                  </a:moveTo>
                  <a:cubicBezTo>
                    <a:pt x="2182" y="75"/>
                    <a:pt x="2192" y="80"/>
                    <a:pt x="2201" y="89"/>
                  </a:cubicBezTo>
                  <a:cubicBezTo>
                    <a:pt x="2216" y="99"/>
                    <a:pt x="2216" y="123"/>
                    <a:pt x="2201" y="138"/>
                  </a:cubicBezTo>
                  <a:lnTo>
                    <a:pt x="155" y="2188"/>
                  </a:lnTo>
                  <a:cubicBezTo>
                    <a:pt x="147" y="2196"/>
                    <a:pt x="137" y="2199"/>
                    <a:pt x="128" y="2199"/>
                  </a:cubicBezTo>
                  <a:cubicBezTo>
                    <a:pt x="97" y="2199"/>
                    <a:pt x="71" y="2161"/>
                    <a:pt x="97" y="2135"/>
                  </a:cubicBezTo>
                  <a:lnTo>
                    <a:pt x="2148" y="84"/>
                  </a:lnTo>
                  <a:cubicBezTo>
                    <a:pt x="2153" y="80"/>
                    <a:pt x="2163" y="75"/>
                    <a:pt x="2172" y="75"/>
                  </a:cubicBezTo>
                  <a:close/>
                  <a:moveTo>
                    <a:pt x="2171" y="0"/>
                  </a:moveTo>
                  <a:cubicBezTo>
                    <a:pt x="2146" y="0"/>
                    <a:pt x="2119" y="9"/>
                    <a:pt x="2095" y="31"/>
                  </a:cubicBezTo>
                  <a:lnTo>
                    <a:pt x="49" y="2082"/>
                  </a:lnTo>
                  <a:cubicBezTo>
                    <a:pt x="0" y="2121"/>
                    <a:pt x="0" y="2198"/>
                    <a:pt x="49" y="2242"/>
                  </a:cubicBezTo>
                  <a:cubicBezTo>
                    <a:pt x="68" y="2261"/>
                    <a:pt x="97" y="2276"/>
                    <a:pt x="131" y="2276"/>
                  </a:cubicBezTo>
                  <a:cubicBezTo>
                    <a:pt x="160" y="2276"/>
                    <a:pt x="189" y="2261"/>
                    <a:pt x="208" y="2242"/>
                  </a:cubicBezTo>
                  <a:lnTo>
                    <a:pt x="2259" y="191"/>
                  </a:lnTo>
                  <a:cubicBezTo>
                    <a:pt x="2334" y="108"/>
                    <a:pt x="2258" y="0"/>
                    <a:pt x="217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3"/>
            <p:cNvSpPr/>
            <p:nvPr/>
          </p:nvSpPr>
          <p:spPr>
            <a:xfrm>
              <a:off x="-3325950" y="-1691650"/>
              <a:ext cx="51050" cy="49650"/>
            </a:xfrm>
            <a:custGeom>
              <a:avLst/>
              <a:gdLst/>
              <a:ahLst/>
              <a:cxnLst/>
              <a:rect l="l" t="t" r="r" b="b"/>
              <a:pathLst>
                <a:path w="2042" h="1986" extrusionOk="0">
                  <a:moveTo>
                    <a:pt x="1937" y="1"/>
                  </a:moveTo>
                  <a:cubicBezTo>
                    <a:pt x="1920" y="1"/>
                    <a:pt x="1903" y="8"/>
                    <a:pt x="1887" y="23"/>
                  </a:cubicBezTo>
                  <a:lnTo>
                    <a:pt x="49" y="1856"/>
                  </a:lnTo>
                  <a:cubicBezTo>
                    <a:pt x="1" y="1912"/>
                    <a:pt x="50" y="1985"/>
                    <a:pt x="108" y="1985"/>
                  </a:cubicBezTo>
                  <a:cubicBezTo>
                    <a:pt x="125" y="1985"/>
                    <a:pt x="144" y="1979"/>
                    <a:pt x="160" y="1963"/>
                  </a:cubicBezTo>
                  <a:lnTo>
                    <a:pt x="1994" y="130"/>
                  </a:lnTo>
                  <a:cubicBezTo>
                    <a:pt x="2042" y="74"/>
                    <a:pt x="1993" y="1"/>
                    <a:pt x="193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3"/>
            <p:cNvSpPr/>
            <p:nvPr/>
          </p:nvSpPr>
          <p:spPr>
            <a:xfrm>
              <a:off x="-3326425" y="-1692525"/>
              <a:ext cx="52925" cy="51525"/>
            </a:xfrm>
            <a:custGeom>
              <a:avLst/>
              <a:gdLst/>
              <a:ahLst/>
              <a:cxnLst/>
              <a:rect l="l" t="t" r="r" b="b"/>
              <a:pathLst>
                <a:path w="2117" h="2061" extrusionOk="0">
                  <a:moveTo>
                    <a:pt x="1953" y="74"/>
                  </a:moveTo>
                  <a:cubicBezTo>
                    <a:pt x="1981" y="74"/>
                    <a:pt x="2006" y="109"/>
                    <a:pt x="1984" y="136"/>
                  </a:cubicBezTo>
                  <a:lnTo>
                    <a:pt x="150" y="1969"/>
                  </a:lnTo>
                  <a:cubicBezTo>
                    <a:pt x="143" y="1979"/>
                    <a:pt x="133" y="1983"/>
                    <a:pt x="124" y="1983"/>
                  </a:cubicBezTo>
                  <a:cubicBezTo>
                    <a:pt x="114" y="1983"/>
                    <a:pt x="104" y="1979"/>
                    <a:pt x="97" y="1969"/>
                  </a:cubicBezTo>
                  <a:cubicBezTo>
                    <a:pt x="83" y="1959"/>
                    <a:pt x="83" y="1935"/>
                    <a:pt x="97" y="1920"/>
                  </a:cubicBezTo>
                  <a:lnTo>
                    <a:pt x="1930" y="87"/>
                  </a:lnTo>
                  <a:lnTo>
                    <a:pt x="1930" y="82"/>
                  </a:lnTo>
                  <a:cubicBezTo>
                    <a:pt x="1938" y="76"/>
                    <a:pt x="1946" y="74"/>
                    <a:pt x="1953" y="74"/>
                  </a:cubicBezTo>
                  <a:close/>
                  <a:moveTo>
                    <a:pt x="1954" y="1"/>
                  </a:moveTo>
                  <a:cubicBezTo>
                    <a:pt x="1929" y="1"/>
                    <a:pt x="1902" y="11"/>
                    <a:pt x="1877" y="34"/>
                  </a:cubicBezTo>
                  <a:lnTo>
                    <a:pt x="44" y="1867"/>
                  </a:lnTo>
                  <a:cubicBezTo>
                    <a:pt x="0" y="1911"/>
                    <a:pt x="0" y="1983"/>
                    <a:pt x="44" y="2027"/>
                  </a:cubicBezTo>
                  <a:cubicBezTo>
                    <a:pt x="68" y="2046"/>
                    <a:pt x="97" y="2061"/>
                    <a:pt x="126" y="2061"/>
                  </a:cubicBezTo>
                  <a:cubicBezTo>
                    <a:pt x="155" y="2061"/>
                    <a:pt x="184" y="2051"/>
                    <a:pt x="204" y="2032"/>
                  </a:cubicBezTo>
                  <a:lnTo>
                    <a:pt x="2042" y="194"/>
                  </a:lnTo>
                  <a:cubicBezTo>
                    <a:pt x="2116" y="112"/>
                    <a:pt x="2041" y="1"/>
                    <a:pt x="195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3"/>
            <p:cNvSpPr/>
            <p:nvPr/>
          </p:nvSpPr>
          <p:spPr>
            <a:xfrm>
              <a:off x="-3340075" y="-1705675"/>
              <a:ext cx="45725" cy="44250"/>
            </a:xfrm>
            <a:custGeom>
              <a:avLst/>
              <a:gdLst/>
              <a:ahLst/>
              <a:cxnLst/>
              <a:rect l="l" t="t" r="r" b="b"/>
              <a:pathLst>
                <a:path w="1829" h="1770" extrusionOk="0">
                  <a:moveTo>
                    <a:pt x="1723" y="1"/>
                  </a:moveTo>
                  <a:cubicBezTo>
                    <a:pt x="1707" y="1"/>
                    <a:pt x="1689" y="7"/>
                    <a:pt x="1673" y="23"/>
                  </a:cubicBezTo>
                  <a:lnTo>
                    <a:pt x="53" y="1639"/>
                  </a:lnTo>
                  <a:cubicBezTo>
                    <a:pt x="0" y="1695"/>
                    <a:pt x="50" y="1770"/>
                    <a:pt x="110" y="1770"/>
                  </a:cubicBezTo>
                  <a:cubicBezTo>
                    <a:pt x="126" y="1770"/>
                    <a:pt x="144" y="1764"/>
                    <a:pt x="159" y="1750"/>
                  </a:cubicBezTo>
                  <a:lnTo>
                    <a:pt x="1780" y="130"/>
                  </a:lnTo>
                  <a:cubicBezTo>
                    <a:pt x="1828" y="74"/>
                    <a:pt x="1779" y="1"/>
                    <a:pt x="172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3"/>
            <p:cNvSpPr/>
            <p:nvPr/>
          </p:nvSpPr>
          <p:spPr>
            <a:xfrm>
              <a:off x="-3340575" y="-1706650"/>
              <a:ext cx="46700" cy="46175"/>
            </a:xfrm>
            <a:custGeom>
              <a:avLst/>
              <a:gdLst/>
              <a:ahLst/>
              <a:cxnLst/>
              <a:rect l="l" t="t" r="r" b="b"/>
              <a:pathLst>
                <a:path w="1868" h="1847" extrusionOk="0">
                  <a:moveTo>
                    <a:pt x="1751" y="77"/>
                  </a:moveTo>
                  <a:cubicBezTo>
                    <a:pt x="1766" y="81"/>
                    <a:pt x="1776" y="91"/>
                    <a:pt x="1780" y="111"/>
                  </a:cubicBezTo>
                  <a:cubicBezTo>
                    <a:pt x="1785" y="120"/>
                    <a:pt x="1780" y="135"/>
                    <a:pt x="1771" y="140"/>
                  </a:cubicBezTo>
                  <a:lnTo>
                    <a:pt x="155" y="1760"/>
                  </a:lnTo>
                  <a:cubicBezTo>
                    <a:pt x="147" y="1768"/>
                    <a:pt x="137" y="1771"/>
                    <a:pt x="128" y="1771"/>
                  </a:cubicBezTo>
                  <a:cubicBezTo>
                    <a:pt x="97" y="1771"/>
                    <a:pt x="71" y="1733"/>
                    <a:pt x="97" y="1707"/>
                  </a:cubicBezTo>
                  <a:lnTo>
                    <a:pt x="1718" y="86"/>
                  </a:lnTo>
                  <a:cubicBezTo>
                    <a:pt x="1722" y="81"/>
                    <a:pt x="1732" y="77"/>
                    <a:pt x="1742" y="77"/>
                  </a:cubicBezTo>
                  <a:close/>
                  <a:moveTo>
                    <a:pt x="1742" y="0"/>
                  </a:moveTo>
                  <a:cubicBezTo>
                    <a:pt x="1713" y="0"/>
                    <a:pt x="1686" y="11"/>
                    <a:pt x="1664" y="33"/>
                  </a:cubicBezTo>
                  <a:lnTo>
                    <a:pt x="49" y="1654"/>
                  </a:lnTo>
                  <a:cubicBezTo>
                    <a:pt x="0" y="1697"/>
                    <a:pt x="0" y="1770"/>
                    <a:pt x="49" y="1813"/>
                  </a:cubicBezTo>
                  <a:cubicBezTo>
                    <a:pt x="68" y="1832"/>
                    <a:pt x="97" y="1847"/>
                    <a:pt x="131" y="1847"/>
                  </a:cubicBezTo>
                  <a:cubicBezTo>
                    <a:pt x="160" y="1847"/>
                    <a:pt x="189" y="1832"/>
                    <a:pt x="208" y="1813"/>
                  </a:cubicBezTo>
                  <a:lnTo>
                    <a:pt x="1829" y="193"/>
                  </a:lnTo>
                  <a:cubicBezTo>
                    <a:pt x="1858" y="169"/>
                    <a:pt x="1868" y="125"/>
                    <a:pt x="1858" y="91"/>
                  </a:cubicBezTo>
                  <a:cubicBezTo>
                    <a:pt x="1848" y="48"/>
                    <a:pt x="1814" y="14"/>
                    <a:pt x="1771" y="4"/>
                  </a:cubicBezTo>
                  <a:cubicBezTo>
                    <a:pt x="1761" y="2"/>
                    <a:pt x="1751" y="0"/>
                    <a:pt x="174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3"/>
            <p:cNvSpPr/>
            <p:nvPr/>
          </p:nvSpPr>
          <p:spPr>
            <a:xfrm>
              <a:off x="-3354125" y="-1719750"/>
              <a:ext cx="40325" cy="38850"/>
            </a:xfrm>
            <a:custGeom>
              <a:avLst/>
              <a:gdLst/>
              <a:ahLst/>
              <a:cxnLst/>
              <a:rect l="l" t="t" r="r" b="b"/>
              <a:pathLst>
                <a:path w="1613" h="1554" extrusionOk="0">
                  <a:moveTo>
                    <a:pt x="1504" y="1"/>
                  </a:moveTo>
                  <a:cubicBezTo>
                    <a:pt x="1488" y="1"/>
                    <a:pt x="1472" y="6"/>
                    <a:pt x="1457" y="20"/>
                  </a:cubicBezTo>
                  <a:lnTo>
                    <a:pt x="49" y="1428"/>
                  </a:lnTo>
                  <a:cubicBezTo>
                    <a:pt x="0" y="1481"/>
                    <a:pt x="51" y="1554"/>
                    <a:pt x="110" y="1554"/>
                  </a:cubicBezTo>
                  <a:cubicBezTo>
                    <a:pt x="127" y="1554"/>
                    <a:pt x="144" y="1548"/>
                    <a:pt x="160" y="1534"/>
                  </a:cubicBezTo>
                  <a:lnTo>
                    <a:pt x="1563" y="131"/>
                  </a:lnTo>
                  <a:cubicBezTo>
                    <a:pt x="1612" y="75"/>
                    <a:pt x="1561" y="1"/>
                    <a:pt x="15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3"/>
            <p:cNvSpPr/>
            <p:nvPr/>
          </p:nvSpPr>
          <p:spPr>
            <a:xfrm>
              <a:off x="-3354600" y="-1720800"/>
              <a:ext cx="41250" cy="40875"/>
            </a:xfrm>
            <a:custGeom>
              <a:avLst/>
              <a:gdLst/>
              <a:ahLst/>
              <a:cxnLst/>
              <a:rect l="l" t="t" r="r" b="b"/>
              <a:pathLst>
                <a:path w="1650" h="1635" extrusionOk="0">
                  <a:moveTo>
                    <a:pt x="1529" y="77"/>
                  </a:moveTo>
                  <a:cubicBezTo>
                    <a:pt x="1539" y="77"/>
                    <a:pt x="1548" y="82"/>
                    <a:pt x="1553" y="91"/>
                  </a:cubicBezTo>
                  <a:cubicBezTo>
                    <a:pt x="1572" y="106"/>
                    <a:pt x="1572" y="130"/>
                    <a:pt x="1553" y="144"/>
                  </a:cubicBezTo>
                  <a:lnTo>
                    <a:pt x="150" y="1547"/>
                  </a:lnTo>
                  <a:cubicBezTo>
                    <a:pt x="145" y="1552"/>
                    <a:pt x="136" y="1557"/>
                    <a:pt x="126" y="1557"/>
                  </a:cubicBezTo>
                  <a:cubicBezTo>
                    <a:pt x="116" y="1557"/>
                    <a:pt x="107" y="1552"/>
                    <a:pt x="97" y="1547"/>
                  </a:cubicBezTo>
                  <a:cubicBezTo>
                    <a:pt x="92" y="1538"/>
                    <a:pt x="87" y="1528"/>
                    <a:pt x="87" y="1518"/>
                  </a:cubicBezTo>
                  <a:cubicBezTo>
                    <a:pt x="83" y="1508"/>
                    <a:pt x="87" y="1499"/>
                    <a:pt x="97" y="1494"/>
                  </a:cubicBezTo>
                  <a:lnTo>
                    <a:pt x="1500" y="91"/>
                  </a:lnTo>
                  <a:cubicBezTo>
                    <a:pt x="1505" y="82"/>
                    <a:pt x="1514" y="77"/>
                    <a:pt x="1524" y="77"/>
                  </a:cubicBezTo>
                  <a:close/>
                  <a:moveTo>
                    <a:pt x="1524" y="1"/>
                  </a:moveTo>
                  <a:cubicBezTo>
                    <a:pt x="1496" y="1"/>
                    <a:pt x="1470" y="11"/>
                    <a:pt x="1451" y="33"/>
                  </a:cubicBezTo>
                  <a:lnTo>
                    <a:pt x="44" y="1441"/>
                  </a:lnTo>
                  <a:cubicBezTo>
                    <a:pt x="0" y="1484"/>
                    <a:pt x="0" y="1557"/>
                    <a:pt x="44" y="1600"/>
                  </a:cubicBezTo>
                  <a:cubicBezTo>
                    <a:pt x="68" y="1620"/>
                    <a:pt x="97" y="1634"/>
                    <a:pt x="126" y="1634"/>
                  </a:cubicBezTo>
                  <a:cubicBezTo>
                    <a:pt x="155" y="1634"/>
                    <a:pt x="184" y="1625"/>
                    <a:pt x="208" y="1600"/>
                  </a:cubicBezTo>
                  <a:lnTo>
                    <a:pt x="1611" y="198"/>
                  </a:lnTo>
                  <a:cubicBezTo>
                    <a:pt x="1640" y="169"/>
                    <a:pt x="1650" y="130"/>
                    <a:pt x="1640" y="91"/>
                  </a:cubicBezTo>
                  <a:cubicBezTo>
                    <a:pt x="1630" y="48"/>
                    <a:pt x="1597" y="19"/>
                    <a:pt x="1553" y="4"/>
                  </a:cubicBezTo>
                  <a:cubicBezTo>
                    <a:pt x="1543" y="2"/>
                    <a:pt x="1534" y="1"/>
                    <a:pt x="152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3"/>
            <p:cNvSpPr/>
            <p:nvPr/>
          </p:nvSpPr>
          <p:spPr>
            <a:xfrm>
              <a:off x="-3437700" y="-1844600"/>
              <a:ext cx="152125" cy="233150"/>
            </a:xfrm>
            <a:custGeom>
              <a:avLst/>
              <a:gdLst/>
              <a:ahLst/>
              <a:cxnLst/>
              <a:rect l="l" t="t" r="r" b="b"/>
              <a:pathLst>
                <a:path w="6085" h="9326" extrusionOk="0">
                  <a:moveTo>
                    <a:pt x="105" y="0"/>
                  </a:moveTo>
                  <a:cubicBezTo>
                    <a:pt x="52" y="0"/>
                    <a:pt x="1" y="56"/>
                    <a:pt x="35" y="114"/>
                  </a:cubicBezTo>
                  <a:cubicBezTo>
                    <a:pt x="1032" y="1667"/>
                    <a:pt x="4925" y="7742"/>
                    <a:pt x="5922" y="9290"/>
                  </a:cubicBezTo>
                  <a:cubicBezTo>
                    <a:pt x="5938" y="9315"/>
                    <a:pt x="5960" y="9325"/>
                    <a:pt x="5982" y="9325"/>
                  </a:cubicBezTo>
                  <a:cubicBezTo>
                    <a:pt x="6034" y="9325"/>
                    <a:pt x="6085" y="9269"/>
                    <a:pt x="6048" y="9208"/>
                  </a:cubicBezTo>
                  <a:cubicBezTo>
                    <a:pt x="5056" y="7660"/>
                    <a:pt x="1157" y="1585"/>
                    <a:pt x="166" y="32"/>
                  </a:cubicBezTo>
                  <a:cubicBezTo>
                    <a:pt x="149" y="10"/>
                    <a:pt x="127" y="0"/>
                    <a:pt x="10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3"/>
            <p:cNvSpPr/>
            <p:nvPr/>
          </p:nvSpPr>
          <p:spPr>
            <a:xfrm>
              <a:off x="-3438175" y="-1845525"/>
              <a:ext cx="153000" cy="235000"/>
            </a:xfrm>
            <a:custGeom>
              <a:avLst/>
              <a:gdLst/>
              <a:ahLst/>
              <a:cxnLst/>
              <a:rect l="l" t="t" r="r" b="b"/>
              <a:pathLst>
                <a:path w="6120" h="9400" extrusionOk="0">
                  <a:moveTo>
                    <a:pt x="127" y="74"/>
                  </a:moveTo>
                  <a:cubicBezTo>
                    <a:pt x="136" y="74"/>
                    <a:pt x="146" y="79"/>
                    <a:pt x="156" y="93"/>
                  </a:cubicBezTo>
                  <a:lnTo>
                    <a:pt x="6038" y="9269"/>
                  </a:lnTo>
                  <a:cubicBezTo>
                    <a:pt x="6042" y="9274"/>
                    <a:pt x="6042" y="9284"/>
                    <a:pt x="6042" y="9293"/>
                  </a:cubicBezTo>
                  <a:cubicBezTo>
                    <a:pt x="6038" y="9303"/>
                    <a:pt x="6033" y="9313"/>
                    <a:pt x="6023" y="9317"/>
                  </a:cubicBezTo>
                  <a:cubicBezTo>
                    <a:pt x="6013" y="9322"/>
                    <a:pt x="6004" y="9327"/>
                    <a:pt x="5994" y="9327"/>
                  </a:cubicBezTo>
                  <a:cubicBezTo>
                    <a:pt x="5984" y="9322"/>
                    <a:pt x="5980" y="9317"/>
                    <a:pt x="5975" y="9308"/>
                  </a:cubicBezTo>
                  <a:lnTo>
                    <a:pt x="88" y="132"/>
                  </a:lnTo>
                  <a:cubicBezTo>
                    <a:pt x="83" y="122"/>
                    <a:pt x="78" y="108"/>
                    <a:pt x="88" y="98"/>
                  </a:cubicBezTo>
                  <a:cubicBezTo>
                    <a:pt x="93" y="84"/>
                    <a:pt x="107" y="74"/>
                    <a:pt x="127" y="74"/>
                  </a:cubicBezTo>
                  <a:close/>
                  <a:moveTo>
                    <a:pt x="129" y="1"/>
                  </a:moveTo>
                  <a:cubicBezTo>
                    <a:pt x="125" y="1"/>
                    <a:pt x="121" y="1"/>
                    <a:pt x="117" y="1"/>
                  </a:cubicBezTo>
                  <a:cubicBezTo>
                    <a:pt x="74" y="1"/>
                    <a:pt x="35" y="26"/>
                    <a:pt x="15" y="64"/>
                  </a:cubicBezTo>
                  <a:cubicBezTo>
                    <a:pt x="1" y="98"/>
                    <a:pt x="1" y="142"/>
                    <a:pt x="25" y="175"/>
                  </a:cubicBezTo>
                  <a:lnTo>
                    <a:pt x="5907" y="9351"/>
                  </a:lnTo>
                  <a:cubicBezTo>
                    <a:pt x="5926" y="9380"/>
                    <a:pt x="5960" y="9400"/>
                    <a:pt x="5999" y="9400"/>
                  </a:cubicBezTo>
                  <a:cubicBezTo>
                    <a:pt x="6023" y="9400"/>
                    <a:pt x="6042" y="9395"/>
                    <a:pt x="6062" y="9380"/>
                  </a:cubicBezTo>
                  <a:cubicBezTo>
                    <a:pt x="6086" y="9366"/>
                    <a:pt x="6105" y="9342"/>
                    <a:pt x="6115" y="9317"/>
                  </a:cubicBezTo>
                  <a:cubicBezTo>
                    <a:pt x="6120" y="9284"/>
                    <a:pt x="6115" y="9255"/>
                    <a:pt x="6100" y="9226"/>
                  </a:cubicBezTo>
                  <a:lnTo>
                    <a:pt x="214" y="50"/>
                  </a:lnTo>
                  <a:cubicBezTo>
                    <a:pt x="196" y="19"/>
                    <a:pt x="163" y="1"/>
                    <a:pt x="12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3"/>
            <p:cNvSpPr/>
            <p:nvPr/>
          </p:nvSpPr>
          <p:spPr>
            <a:xfrm>
              <a:off x="-3479050" y="-1803500"/>
              <a:ext cx="234800" cy="150925"/>
            </a:xfrm>
            <a:custGeom>
              <a:avLst/>
              <a:gdLst/>
              <a:ahLst/>
              <a:cxnLst/>
              <a:rect l="l" t="t" r="r" b="b"/>
              <a:pathLst>
                <a:path w="9392" h="6037" extrusionOk="0">
                  <a:moveTo>
                    <a:pt x="109" y="0"/>
                  </a:moveTo>
                  <a:cubicBezTo>
                    <a:pt x="42" y="0"/>
                    <a:pt x="0" y="95"/>
                    <a:pt x="69" y="139"/>
                  </a:cubicBezTo>
                  <a:lnTo>
                    <a:pt x="9245" y="6026"/>
                  </a:lnTo>
                  <a:cubicBezTo>
                    <a:pt x="9258" y="6034"/>
                    <a:pt x="9271" y="6037"/>
                    <a:pt x="9283" y="6037"/>
                  </a:cubicBezTo>
                  <a:cubicBezTo>
                    <a:pt x="9348" y="6037"/>
                    <a:pt x="9392" y="5944"/>
                    <a:pt x="9327" y="5895"/>
                  </a:cubicBezTo>
                  <a:lnTo>
                    <a:pt x="151" y="13"/>
                  </a:lnTo>
                  <a:cubicBezTo>
                    <a:pt x="136" y="4"/>
                    <a:pt x="122" y="0"/>
                    <a:pt x="1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3"/>
            <p:cNvSpPr/>
            <p:nvPr/>
          </p:nvSpPr>
          <p:spPr>
            <a:xfrm>
              <a:off x="-3479150" y="-1804450"/>
              <a:ext cx="235450" cy="152825"/>
            </a:xfrm>
            <a:custGeom>
              <a:avLst/>
              <a:gdLst/>
              <a:ahLst/>
              <a:cxnLst/>
              <a:rect l="l" t="t" r="r" b="b"/>
              <a:pathLst>
                <a:path w="9418" h="6113" extrusionOk="0">
                  <a:moveTo>
                    <a:pt x="114" y="75"/>
                  </a:moveTo>
                  <a:cubicBezTo>
                    <a:pt x="121" y="75"/>
                    <a:pt x="129" y="77"/>
                    <a:pt x="136" y="80"/>
                  </a:cubicBezTo>
                  <a:lnTo>
                    <a:pt x="9307" y="5962"/>
                  </a:lnTo>
                  <a:cubicBezTo>
                    <a:pt x="9321" y="5967"/>
                    <a:pt x="9326" y="5982"/>
                    <a:pt x="9326" y="5991"/>
                  </a:cubicBezTo>
                  <a:cubicBezTo>
                    <a:pt x="9326" y="6011"/>
                    <a:pt x="9316" y="6025"/>
                    <a:pt x="9302" y="6030"/>
                  </a:cubicBezTo>
                  <a:cubicBezTo>
                    <a:pt x="9297" y="6032"/>
                    <a:pt x="9291" y="6034"/>
                    <a:pt x="9285" y="6034"/>
                  </a:cubicBezTo>
                  <a:cubicBezTo>
                    <a:pt x="9279" y="6034"/>
                    <a:pt x="9273" y="6032"/>
                    <a:pt x="9268" y="6030"/>
                  </a:cubicBezTo>
                  <a:lnTo>
                    <a:pt x="92" y="148"/>
                  </a:lnTo>
                  <a:lnTo>
                    <a:pt x="92" y="143"/>
                  </a:lnTo>
                  <a:cubicBezTo>
                    <a:pt x="73" y="134"/>
                    <a:pt x="68" y="109"/>
                    <a:pt x="82" y="90"/>
                  </a:cubicBezTo>
                  <a:cubicBezTo>
                    <a:pt x="89" y="81"/>
                    <a:pt x="101" y="75"/>
                    <a:pt x="114" y="75"/>
                  </a:cubicBezTo>
                  <a:close/>
                  <a:moveTo>
                    <a:pt x="114" y="0"/>
                  </a:moveTo>
                  <a:cubicBezTo>
                    <a:pt x="99" y="0"/>
                    <a:pt x="83" y="4"/>
                    <a:pt x="68" y="13"/>
                  </a:cubicBezTo>
                  <a:cubicBezTo>
                    <a:pt x="29" y="32"/>
                    <a:pt x="0" y="71"/>
                    <a:pt x="0" y="114"/>
                  </a:cubicBezTo>
                  <a:cubicBezTo>
                    <a:pt x="0" y="153"/>
                    <a:pt x="20" y="192"/>
                    <a:pt x="53" y="211"/>
                  </a:cubicBezTo>
                  <a:lnTo>
                    <a:pt x="9229" y="6093"/>
                  </a:lnTo>
                  <a:cubicBezTo>
                    <a:pt x="9244" y="6107"/>
                    <a:pt x="9268" y="6112"/>
                    <a:pt x="9287" y="6112"/>
                  </a:cubicBezTo>
                  <a:cubicBezTo>
                    <a:pt x="9326" y="6112"/>
                    <a:pt x="9360" y="6093"/>
                    <a:pt x="9384" y="6059"/>
                  </a:cubicBezTo>
                  <a:cubicBezTo>
                    <a:pt x="9418" y="6006"/>
                    <a:pt x="9403" y="5933"/>
                    <a:pt x="9350" y="5904"/>
                  </a:cubicBezTo>
                  <a:lnTo>
                    <a:pt x="174" y="17"/>
                  </a:lnTo>
                  <a:cubicBezTo>
                    <a:pt x="155" y="7"/>
                    <a:pt x="135" y="0"/>
                    <a:pt x="11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3"/>
            <p:cNvSpPr/>
            <p:nvPr/>
          </p:nvSpPr>
          <p:spPr>
            <a:xfrm>
              <a:off x="-3458325" y="-1823975"/>
              <a:ext cx="193375" cy="191875"/>
            </a:xfrm>
            <a:custGeom>
              <a:avLst/>
              <a:gdLst/>
              <a:ahLst/>
              <a:cxnLst/>
              <a:rect l="l" t="t" r="r" b="b"/>
              <a:pathLst>
                <a:path w="7735" h="7675" extrusionOk="0">
                  <a:moveTo>
                    <a:pt x="7626" y="0"/>
                  </a:moveTo>
                  <a:cubicBezTo>
                    <a:pt x="7610" y="0"/>
                    <a:pt x="7594" y="6"/>
                    <a:pt x="7579" y="20"/>
                  </a:cubicBezTo>
                  <a:lnTo>
                    <a:pt x="52" y="7546"/>
                  </a:lnTo>
                  <a:cubicBezTo>
                    <a:pt x="0" y="7602"/>
                    <a:pt x="48" y="7675"/>
                    <a:pt x="106" y="7675"/>
                  </a:cubicBezTo>
                  <a:cubicBezTo>
                    <a:pt x="124" y="7675"/>
                    <a:pt x="142" y="7668"/>
                    <a:pt x="159" y="7653"/>
                  </a:cubicBezTo>
                  <a:lnTo>
                    <a:pt x="7685" y="131"/>
                  </a:lnTo>
                  <a:cubicBezTo>
                    <a:pt x="7734" y="74"/>
                    <a:pt x="7683" y="0"/>
                    <a:pt x="762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3"/>
            <p:cNvSpPr/>
            <p:nvPr/>
          </p:nvSpPr>
          <p:spPr>
            <a:xfrm>
              <a:off x="-3458850" y="-1824975"/>
              <a:ext cx="194250" cy="193900"/>
            </a:xfrm>
            <a:custGeom>
              <a:avLst/>
              <a:gdLst/>
              <a:ahLst/>
              <a:cxnLst/>
              <a:rect l="l" t="t" r="r" b="b"/>
              <a:pathLst>
                <a:path w="7770" h="7756" extrusionOk="0">
                  <a:moveTo>
                    <a:pt x="7648" y="74"/>
                  </a:moveTo>
                  <a:cubicBezTo>
                    <a:pt x="7658" y="79"/>
                    <a:pt x="7668" y="84"/>
                    <a:pt x="7677" y="89"/>
                  </a:cubicBezTo>
                  <a:cubicBezTo>
                    <a:pt x="7682" y="98"/>
                    <a:pt x="7687" y="103"/>
                    <a:pt x="7687" y="118"/>
                  </a:cubicBezTo>
                  <a:cubicBezTo>
                    <a:pt x="7687" y="127"/>
                    <a:pt x="7687" y="137"/>
                    <a:pt x="7677" y="142"/>
                  </a:cubicBezTo>
                  <a:lnTo>
                    <a:pt x="151" y="7668"/>
                  </a:lnTo>
                  <a:cubicBezTo>
                    <a:pt x="143" y="7676"/>
                    <a:pt x="135" y="7679"/>
                    <a:pt x="126" y="7679"/>
                  </a:cubicBezTo>
                  <a:cubicBezTo>
                    <a:pt x="97" y="7679"/>
                    <a:pt x="71" y="7641"/>
                    <a:pt x="98" y="7615"/>
                  </a:cubicBezTo>
                  <a:lnTo>
                    <a:pt x="7624" y="89"/>
                  </a:lnTo>
                  <a:cubicBezTo>
                    <a:pt x="7629" y="79"/>
                    <a:pt x="7639" y="79"/>
                    <a:pt x="7648" y="79"/>
                  </a:cubicBezTo>
                  <a:lnTo>
                    <a:pt x="7648" y="74"/>
                  </a:lnTo>
                  <a:close/>
                  <a:moveTo>
                    <a:pt x="7645" y="1"/>
                  </a:moveTo>
                  <a:cubicBezTo>
                    <a:pt x="7617" y="1"/>
                    <a:pt x="7592" y="14"/>
                    <a:pt x="7571" y="35"/>
                  </a:cubicBezTo>
                  <a:lnTo>
                    <a:pt x="44" y="7562"/>
                  </a:lnTo>
                  <a:cubicBezTo>
                    <a:pt x="1" y="7605"/>
                    <a:pt x="1" y="7678"/>
                    <a:pt x="44" y="7722"/>
                  </a:cubicBezTo>
                  <a:cubicBezTo>
                    <a:pt x="69" y="7741"/>
                    <a:pt x="98" y="7755"/>
                    <a:pt x="127" y="7755"/>
                  </a:cubicBezTo>
                  <a:cubicBezTo>
                    <a:pt x="160" y="7755"/>
                    <a:pt x="185" y="7741"/>
                    <a:pt x="209" y="7722"/>
                  </a:cubicBezTo>
                  <a:lnTo>
                    <a:pt x="7735" y="195"/>
                  </a:lnTo>
                  <a:cubicBezTo>
                    <a:pt x="7755" y="171"/>
                    <a:pt x="7769" y="142"/>
                    <a:pt x="7769" y="108"/>
                  </a:cubicBezTo>
                  <a:cubicBezTo>
                    <a:pt x="7759" y="50"/>
                    <a:pt x="7716" y="6"/>
                    <a:pt x="7658" y="2"/>
                  </a:cubicBezTo>
                  <a:cubicBezTo>
                    <a:pt x="7653" y="1"/>
                    <a:pt x="7649" y="1"/>
                    <a:pt x="764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3"/>
            <p:cNvSpPr/>
            <p:nvPr/>
          </p:nvSpPr>
          <p:spPr>
            <a:xfrm>
              <a:off x="-3297750" y="-1853000"/>
              <a:ext cx="61825" cy="60375"/>
            </a:xfrm>
            <a:custGeom>
              <a:avLst/>
              <a:gdLst/>
              <a:ahLst/>
              <a:cxnLst/>
              <a:rect l="l" t="t" r="r" b="b"/>
              <a:pathLst>
                <a:path w="2473" h="2415" extrusionOk="0">
                  <a:moveTo>
                    <a:pt x="110" y="0"/>
                  </a:moveTo>
                  <a:cubicBezTo>
                    <a:pt x="50" y="0"/>
                    <a:pt x="0" y="74"/>
                    <a:pt x="53" y="131"/>
                  </a:cubicBezTo>
                  <a:lnTo>
                    <a:pt x="2312" y="2395"/>
                  </a:lnTo>
                  <a:cubicBezTo>
                    <a:pt x="2328" y="2409"/>
                    <a:pt x="2345" y="2414"/>
                    <a:pt x="2362" y="2414"/>
                  </a:cubicBezTo>
                  <a:cubicBezTo>
                    <a:pt x="2421" y="2414"/>
                    <a:pt x="2472" y="2340"/>
                    <a:pt x="2423" y="2284"/>
                  </a:cubicBezTo>
                  <a:lnTo>
                    <a:pt x="159" y="20"/>
                  </a:lnTo>
                  <a:cubicBezTo>
                    <a:pt x="143" y="6"/>
                    <a:pt x="126"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3"/>
            <p:cNvSpPr/>
            <p:nvPr/>
          </p:nvSpPr>
          <p:spPr>
            <a:xfrm>
              <a:off x="-3299200" y="-1854000"/>
              <a:ext cx="63600" cy="62325"/>
            </a:xfrm>
            <a:custGeom>
              <a:avLst/>
              <a:gdLst/>
              <a:ahLst/>
              <a:cxnLst/>
              <a:rect l="l" t="t" r="r" b="b"/>
              <a:pathLst>
                <a:path w="2544" h="2493" extrusionOk="0">
                  <a:moveTo>
                    <a:pt x="164" y="79"/>
                  </a:moveTo>
                  <a:cubicBezTo>
                    <a:pt x="174" y="79"/>
                    <a:pt x="184" y="79"/>
                    <a:pt x="193" y="89"/>
                  </a:cubicBezTo>
                  <a:lnTo>
                    <a:pt x="2452" y="2353"/>
                  </a:lnTo>
                  <a:cubicBezTo>
                    <a:pt x="2462" y="2357"/>
                    <a:pt x="2467" y="2372"/>
                    <a:pt x="2462" y="2386"/>
                  </a:cubicBezTo>
                  <a:cubicBezTo>
                    <a:pt x="2462" y="2401"/>
                    <a:pt x="2447" y="2411"/>
                    <a:pt x="2433" y="2415"/>
                  </a:cubicBezTo>
                  <a:cubicBezTo>
                    <a:pt x="2430" y="2417"/>
                    <a:pt x="2427" y="2417"/>
                    <a:pt x="2424" y="2417"/>
                  </a:cubicBezTo>
                  <a:cubicBezTo>
                    <a:pt x="2416" y="2417"/>
                    <a:pt x="2406" y="2413"/>
                    <a:pt x="2399" y="2406"/>
                  </a:cubicBezTo>
                  <a:lnTo>
                    <a:pt x="135" y="142"/>
                  </a:lnTo>
                  <a:cubicBezTo>
                    <a:pt x="121" y="128"/>
                    <a:pt x="121" y="103"/>
                    <a:pt x="135" y="89"/>
                  </a:cubicBezTo>
                  <a:cubicBezTo>
                    <a:pt x="145" y="84"/>
                    <a:pt x="155" y="79"/>
                    <a:pt x="164" y="79"/>
                  </a:cubicBezTo>
                  <a:close/>
                  <a:moveTo>
                    <a:pt x="163" y="1"/>
                  </a:moveTo>
                  <a:cubicBezTo>
                    <a:pt x="75" y="1"/>
                    <a:pt x="0" y="114"/>
                    <a:pt x="82" y="195"/>
                  </a:cubicBezTo>
                  <a:lnTo>
                    <a:pt x="2346" y="2459"/>
                  </a:lnTo>
                  <a:cubicBezTo>
                    <a:pt x="2365" y="2478"/>
                    <a:pt x="2394" y="2493"/>
                    <a:pt x="2423" y="2493"/>
                  </a:cubicBezTo>
                  <a:cubicBezTo>
                    <a:pt x="2433" y="2493"/>
                    <a:pt x="2442" y="2493"/>
                    <a:pt x="2452" y="2488"/>
                  </a:cubicBezTo>
                  <a:cubicBezTo>
                    <a:pt x="2491" y="2478"/>
                    <a:pt x="2525" y="2444"/>
                    <a:pt x="2534" y="2406"/>
                  </a:cubicBezTo>
                  <a:cubicBezTo>
                    <a:pt x="2544" y="2367"/>
                    <a:pt x="2534" y="2324"/>
                    <a:pt x="2505" y="2299"/>
                  </a:cubicBezTo>
                  <a:lnTo>
                    <a:pt x="242" y="36"/>
                  </a:lnTo>
                  <a:cubicBezTo>
                    <a:pt x="217" y="11"/>
                    <a:pt x="189" y="1"/>
                    <a:pt x="16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3"/>
            <p:cNvSpPr/>
            <p:nvPr/>
          </p:nvSpPr>
          <p:spPr>
            <a:xfrm>
              <a:off x="-3311900" y="-1833600"/>
              <a:ext cx="56650" cy="55125"/>
            </a:xfrm>
            <a:custGeom>
              <a:avLst/>
              <a:gdLst/>
              <a:ahLst/>
              <a:cxnLst/>
              <a:rect l="l" t="t" r="r" b="b"/>
              <a:pathLst>
                <a:path w="2266" h="2205" extrusionOk="0">
                  <a:moveTo>
                    <a:pt x="110" y="1"/>
                  </a:moveTo>
                  <a:cubicBezTo>
                    <a:pt x="53" y="1"/>
                    <a:pt x="1" y="78"/>
                    <a:pt x="53" y="134"/>
                  </a:cubicBezTo>
                  <a:lnTo>
                    <a:pt x="2104" y="2180"/>
                  </a:lnTo>
                  <a:cubicBezTo>
                    <a:pt x="2120" y="2197"/>
                    <a:pt x="2138" y="2204"/>
                    <a:pt x="2156" y="2204"/>
                  </a:cubicBezTo>
                  <a:cubicBezTo>
                    <a:pt x="2214" y="2204"/>
                    <a:pt x="2266" y="2129"/>
                    <a:pt x="2210" y="2073"/>
                  </a:cubicBezTo>
                  <a:lnTo>
                    <a:pt x="159" y="23"/>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3"/>
            <p:cNvSpPr/>
            <p:nvPr/>
          </p:nvSpPr>
          <p:spPr>
            <a:xfrm>
              <a:off x="-3313175" y="-1834475"/>
              <a:ext cx="58350" cy="56950"/>
            </a:xfrm>
            <a:custGeom>
              <a:avLst/>
              <a:gdLst/>
              <a:ahLst/>
              <a:cxnLst/>
              <a:rect l="l" t="t" r="r" b="b"/>
              <a:pathLst>
                <a:path w="2334" h="2278" extrusionOk="0">
                  <a:moveTo>
                    <a:pt x="162" y="77"/>
                  </a:moveTo>
                  <a:cubicBezTo>
                    <a:pt x="172" y="77"/>
                    <a:pt x="177" y="82"/>
                    <a:pt x="186" y="91"/>
                  </a:cubicBezTo>
                  <a:lnTo>
                    <a:pt x="2237" y="2133"/>
                  </a:lnTo>
                  <a:cubicBezTo>
                    <a:pt x="2242" y="2142"/>
                    <a:pt x="2247" y="2157"/>
                    <a:pt x="2247" y="2167"/>
                  </a:cubicBezTo>
                  <a:cubicBezTo>
                    <a:pt x="2242" y="2181"/>
                    <a:pt x="2228" y="2196"/>
                    <a:pt x="2213" y="2200"/>
                  </a:cubicBezTo>
                  <a:cubicBezTo>
                    <a:pt x="2203" y="2200"/>
                    <a:pt x="2189" y="2200"/>
                    <a:pt x="2179" y="2191"/>
                  </a:cubicBezTo>
                  <a:lnTo>
                    <a:pt x="133" y="140"/>
                  </a:lnTo>
                  <a:cubicBezTo>
                    <a:pt x="119" y="125"/>
                    <a:pt x="119" y="101"/>
                    <a:pt x="133" y="87"/>
                  </a:cubicBezTo>
                  <a:cubicBezTo>
                    <a:pt x="138" y="82"/>
                    <a:pt x="148" y="77"/>
                    <a:pt x="162" y="77"/>
                  </a:cubicBezTo>
                  <a:close/>
                  <a:moveTo>
                    <a:pt x="162" y="0"/>
                  </a:moveTo>
                  <a:cubicBezTo>
                    <a:pt x="75" y="0"/>
                    <a:pt x="0" y="111"/>
                    <a:pt x="75" y="193"/>
                  </a:cubicBezTo>
                  <a:lnTo>
                    <a:pt x="2126" y="2244"/>
                  </a:lnTo>
                  <a:cubicBezTo>
                    <a:pt x="2145" y="2263"/>
                    <a:pt x="2174" y="2273"/>
                    <a:pt x="2203" y="2278"/>
                  </a:cubicBezTo>
                  <a:lnTo>
                    <a:pt x="2213" y="2278"/>
                  </a:lnTo>
                  <a:cubicBezTo>
                    <a:pt x="2242" y="2273"/>
                    <a:pt x="2266" y="2258"/>
                    <a:pt x="2286" y="2239"/>
                  </a:cubicBezTo>
                  <a:cubicBezTo>
                    <a:pt x="2334" y="2196"/>
                    <a:pt x="2334" y="2123"/>
                    <a:pt x="2286" y="2079"/>
                  </a:cubicBezTo>
                  <a:lnTo>
                    <a:pt x="239" y="33"/>
                  </a:lnTo>
                  <a:cubicBezTo>
                    <a:pt x="215" y="10"/>
                    <a:pt x="188" y="0"/>
                    <a:pt x="16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3"/>
            <p:cNvSpPr/>
            <p:nvPr/>
          </p:nvSpPr>
          <p:spPr>
            <a:xfrm>
              <a:off x="-3325950" y="-1814075"/>
              <a:ext cx="51075" cy="49625"/>
            </a:xfrm>
            <a:custGeom>
              <a:avLst/>
              <a:gdLst/>
              <a:ahLst/>
              <a:cxnLst/>
              <a:rect l="l" t="t" r="r" b="b"/>
              <a:pathLst>
                <a:path w="2043" h="1985" extrusionOk="0">
                  <a:moveTo>
                    <a:pt x="110" y="1"/>
                  </a:moveTo>
                  <a:cubicBezTo>
                    <a:pt x="51" y="1"/>
                    <a:pt x="0" y="75"/>
                    <a:pt x="49" y="132"/>
                  </a:cubicBezTo>
                  <a:lnTo>
                    <a:pt x="1887" y="1965"/>
                  </a:lnTo>
                  <a:cubicBezTo>
                    <a:pt x="1902" y="1979"/>
                    <a:pt x="1919" y="1984"/>
                    <a:pt x="1935" y="1984"/>
                  </a:cubicBezTo>
                  <a:cubicBezTo>
                    <a:pt x="1992" y="1984"/>
                    <a:pt x="2043" y="1910"/>
                    <a:pt x="1994" y="1854"/>
                  </a:cubicBezTo>
                  <a:lnTo>
                    <a:pt x="160" y="20"/>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3"/>
            <p:cNvSpPr/>
            <p:nvPr/>
          </p:nvSpPr>
          <p:spPr>
            <a:xfrm>
              <a:off x="-3326175" y="-1815050"/>
              <a:ext cx="51900" cy="51550"/>
            </a:xfrm>
            <a:custGeom>
              <a:avLst/>
              <a:gdLst/>
              <a:ahLst/>
              <a:cxnLst/>
              <a:rect l="l" t="t" r="r" b="b"/>
              <a:pathLst>
                <a:path w="2076" h="2062" extrusionOk="0">
                  <a:moveTo>
                    <a:pt x="124" y="77"/>
                  </a:moveTo>
                  <a:cubicBezTo>
                    <a:pt x="131" y="77"/>
                    <a:pt x="138" y="81"/>
                    <a:pt x="145" y="88"/>
                  </a:cubicBezTo>
                  <a:lnTo>
                    <a:pt x="1978" y="1922"/>
                  </a:lnTo>
                  <a:cubicBezTo>
                    <a:pt x="2001" y="1948"/>
                    <a:pt x="1976" y="1984"/>
                    <a:pt x="1948" y="1984"/>
                  </a:cubicBezTo>
                  <a:cubicBezTo>
                    <a:pt x="1940" y="1984"/>
                    <a:pt x="1932" y="1981"/>
                    <a:pt x="1925" y="1975"/>
                  </a:cubicBezTo>
                  <a:lnTo>
                    <a:pt x="92" y="142"/>
                  </a:lnTo>
                  <a:cubicBezTo>
                    <a:pt x="82" y="137"/>
                    <a:pt x="77" y="127"/>
                    <a:pt x="77" y="117"/>
                  </a:cubicBezTo>
                  <a:cubicBezTo>
                    <a:pt x="82" y="93"/>
                    <a:pt x="97" y="79"/>
                    <a:pt x="116" y="79"/>
                  </a:cubicBezTo>
                  <a:cubicBezTo>
                    <a:pt x="119" y="77"/>
                    <a:pt x="121" y="77"/>
                    <a:pt x="124" y="77"/>
                  </a:cubicBezTo>
                  <a:close/>
                  <a:moveTo>
                    <a:pt x="124" y="0"/>
                  </a:moveTo>
                  <a:cubicBezTo>
                    <a:pt x="120" y="0"/>
                    <a:pt x="116" y="1"/>
                    <a:pt x="111" y="1"/>
                  </a:cubicBezTo>
                  <a:cubicBezTo>
                    <a:pt x="82" y="1"/>
                    <a:pt x="58" y="16"/>
                    <a:pt x="39" y="35"/>
                  </a:cubicBezTo>
                  <a:cubicBezTo>
                    <a:pt x="19" y="54"/>
                    <a:pt x="5" y="84"/>
                    <a:pt x="5" y="108"/>
                  </a:cubicBezTo>
                  <a:cubicBezTo>
                    <a:pt x="0" y="142"/>
                    <a:pt x="15" y="171"/>
                    <a:pt x="34" y="195"/>
                  </a:cubicBezTo>
                  <a:lnTo>
                    <a:pt x="1872" y="2028"/>
                  </a:lnTo>
                  <a:cubicBezTo>
                    <a:pt x="1891" y="2052"/>
                    <a:pt x="1916" y="2062"/>
                    <a:pt x="1949" y="2062"/>
                  </a:cubicBezTo>
                  <a:cubicBezTo>
                    <a:pt x="1978" y="2062"/>
                    <a:pt x="2007" y="2047"/>
                    <a:pt x="2032" y="2028"/>
                  </a:cubicBezTo>
                  <a:cubicBezTo>
                    <a:pt x="2075" y="1984"/>
                    <a:pt x="2075" y="1912"/>
                    <a:pt x="2032" y="1868"/>
                  </a:cubicBezTo>
                  <a:lnTo>
                    <a:pt x="198" y="35"/>
                  </a:lnTo>
                  <a:cubicBezTo>
                    <a:pt x="177" y="14"/>
                    <a:pt x="153" y="0"/>
                    <a:pt x="12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3"/>
            <p:cNvSpPr/>
            <p:nvPr/>
          </p:nvSpPr>
          <p:spPr>
            <a:xfrm>
              <a:off x="-3340075" y="-1794675"/>
              <a:ext cx="45725" cy="44250"/>
            </a:xfrm>
            <a:custGeom>
              <a:avLst/>
              <a:gdLst/>
              <a:ahLst/>
              <a:cxnLst/>
              <a:rect l="l" t="t" r="r" b="b"/>
              <a:pathLst>
                <a:path w="1829" h="1770" extrusionOk="0">
                  <a:moveTo>
                    <a:pt x="107" y="1"/>
                  </a:moveTo>
                  <a:cubicBezTo>
                    <a:pt x="49" y="1"/>
                    <a:pt x="1" y="74"/>
                    <a:pt x="53" y="129"/>
                  </a:cubicBezTo>
                  <a:lnTo>
                    <a:pt x="1673" y="1750"/>
                  </a:lnTo>
                  <a:lnTo>
                    <a:pt x="1669" y="1750"/>
                  </a:lnTo>
                  <a:cubicBezTo>
                    <a:pt x="1685" y="1764"/>
                    <a:pt x="1702" y="1770"/>
                    <a:pt x="1719" y="1770"/>
                  </a:cubicBezTo>
                  <a:cubicBezTo>
                    <a:pt x="1778" y="1770"/>
                    <a:pt x="1829" y="1696"/>
                    <a:pt x="1780" y="1643"/>
                  </a:cubicBezTo>
                  <a:lnTo>
                    <a:pt x="159" y="23"/>
                  </a:lnTo>
                  <a:cubicBezTo>
                    <a:pt x="143" y="7"/>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3"/>
            <p:cNvSpPr/>
            <p:nvPr/>
          </p:nvSpPr>
          <p:spPr>
            <a:xfrm>
              <a:off x="-3340325" y="-1795575"/>
              <a:ext cx="46325" cy="46225"/>
            </a:xfrm>
            <a:custGeom>
              <a:avLst/>
              <a:gdLst/>
              <a:ahLst/>
              <a:cxnLst/>
              <a:rect l="l" t="t" r="r" b="b"/>
              <a:pathLst>
                <a:path w="1853" h="1849" extrusionOk="0">
                  <a:moveTo>
                    <a:pt x="121" y="74"/>
                  </a:moveTo>
                  <a:cubicBezTo>
                    <a:pt x="131" y="74"/>
                    <a:pt x="140" y="78"/>
                    <a:pt x="145" y="88"/>
                  </a:cubicBezTo>
                  <a:lnTo>
                    <a:pt x="1766" y="1704"/>
                  </a:lnTo>
                  <a:cubicBezTo>
                    <a:pt x="1775" y="1713"/>
                    <a:pt x="1775" y="1728"/>
                    <a:pt x="1775" y="1738"/>
                  </a:cubicBezTo>
                  <a:cubicBezTo>
                    <a:pt x="1770" y="1752"/>
                    <a:pt x="1756" y="1767"/>
                    <a:pt x="1741" y="1771"/>
                  </a:cubicBezTo>
                  <a:cubicBezTo>
                    <a:pt x="1732" y="1771"/>
                    <a:pt x="1717" y="1771"/>
                    <a:pt x="1712" y="1762"/>
                  </a:cubicBezTo>
                  <a:lnTo>
                    <a:pt x="92" y="141"/>
                  </a:lnTo>
                  <a:cubicBezTo>
                    <a:pt x="78" y="127"/>
                    <a:pt x="78" y="103"/>
                    <a:pt x="92" y="88"/>
                  </a:cubicBezTo>
                  <a:cubicBezTo>
                    <a:pt x="97" y="83"/>
                    <a:pt x="107" y="78"/>
                    <a:pt x="121" y="74"/>
                  </a:cubicBezTo>
                  <a:close/>
                  <a:moveTo>
                    <a:pt x="123" y="0"/>
                  </a:moveTo>
                  <a:cubicBezTo>
                    <a:pt x="119" y="0"/>
                    <a:pt x="115" y="0"/>
                    <a:pt x="111" y="1"/>
                  </a:cubicBezTo>
                  <a:cubicBezTo>
                    <a:pt x="82" y="1"/>
                    <a:pt x="53" y="16"/>
                    <a:pt x="34" y="35"/>
                  </a:cubicBezTo>
                  <a:cubicBezTo>
                    <a:pt x="15" y="54"/>
                    <a:pt x="5" y="78"/>
                    <a:pt x="0" y="107"/>
                  </a:cubicBezTo>
                  <a:cubicBezTo>
                    <a:pt x="0" y="141"/>
                    <a:pt x="10" y="170"/>
                    <a:pt x="34" y="195"/>
                  </a:cubicBezTo>
                  <a:lnTo>
                    <a:pt x="1654" y="1815"/>
                  </a:lnTo>
                  <a:cubicBezTo>
                    <a:pt x="1674" y="1834"/>
                    <a:pt x="1703" y="1849"/>
                    <a:pt x="1732" y="1849"/>
                  </a:cubicBezTo>
                  <a:cubicBezTo>
                    <a:pt x="1741" y="1849"/>
                    <a:pt x="1751" y="1844"/>
                    <a:pt x="1761" y="1844"/>
                  </a:cubicBezTo>
                  <a:cubicBezTo>
                    <a:pt x="1800" y="1834"/>
                    <a:pt x="1833" y="1800"/>
                    <a:pt x="1843" y="1757"/>
                  </a:cubicBezTo>
                  <a:cubicBezTo>
                    <a:pt x="1853" y="1718"/>
                    <a:pt x="1843" y="1679"/>
                    <a:pt x="1814" y="1650"/>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3"/>
            <p:cNvSpPr/>
            <p:nvPr/>
          </p:nvSpPr>
          <p:spPr>
            <a:xfrm>
              <a:off x="-3354125" y="-1775125"/>
              <a:ext cx="40325" cy="38850"/>
            </a:xfrm>
            <a:custGeom>
              <a:avLst/>
              <a:gdLst/>
              <a:ahLst/>
              <a:cxnLst/>
              <a:rect l="l" t="t" r="r" b="b"/>
              <a:pathLst>
                <a:path w="1613" h="1554" extrusionOk="0">
                  <a:moveTo>
                    <a:pt x="110" y="0"/>
                  </a:moveTo>
                  <a:cubicBezTo>
                    <a:pt x="51" y="0"/>
                    <a:pt x="0" y="73"/>
                    <a:pt x="49" y="126"/>
                  </a:cubicBezTo>
                  <a:lnTo>
                    <a:pt x="1457" y="1534"/>
                  </a:lnTo>
                  <a:cubicBezTo>
                    <a:pt x="1472" y="1548"/>
                    <a:pt x="1488" y="1554"/>
                    <a:pt x="1504" y="1554"/>
                  </a:cubicBezTo>
                  <a:cubicBezTo>
                    <a:pt x="1561" y="1554"/>
                    <a:pt x="1612" y="1479"/>
                    <a:pt x="1563" y="1423"/>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3"/>
            <p:cNvSpPr/>
            <p:nvPr/>
          </p:nvSpPr>
          <p:spPr>
            <a:xfrm>
              <a:off x="-3354725" y="-1776125"/>
              <a:ext cx="41500" cy="40800"/>
            </a:xfrm>
            <a:custGeom>
              <a:avLst/>
              <a:gdLst/>
              <a:ahLst/>
              <a:cxnLst/>
              <a:rect l="l" t="t" r="r" b="b"/>
              <a:pathLst>
                <a:path w="1660" h="1632" extrusionOk="0">
                  <a:moveTo>
                    <a:pt x="131" y="74"/>
                  </a:moveTo>
                  <a:cubicBezTo>
                    <a:pt x="141" y="79"/>
                    <a:pt x="150" y="79"/>
                    <a:pt x="155" y="89"/>
                  </a:cubicBezTo>
                  <a:lnTo>
                    <a:pt x="1558" y="1492"/>
                  </a:lnTo>
                  <a:cubicBezTo>
                    <a:pt x="1577" y="1506"/>
                    <a:pt x="1577" y="1530"/>
                    <a:pt x="1558" y="1545"/>
                  </a:cubicBezTo>
                  <a:cubicBezTo>
                    <a:pt x="1553" y="1552"/>
                    <a:pt x="1545" y="1556"/>
                    <a:pt x="1536" y="1556"/>
                  </a:cubicBezTo>
                  <a:cubicBezTo>
                    <a:pt x="1527" y="1556"/>
                    <a:pt x="1517" y="1552"/>
                    <a:pt x="1510" y="1545"/>
                  </a:cubicBezTo>
                  <a:lnTo>
                    <a:pt x="102" y="142"/>
                  </a:lnTo>
                  <a:cubicBezTo>
                    <a:pt x="97" y="132"/>
                    <a:pt x="92" y="123"/>
                    <a:pt x="92" y="113"/>
                  </a:cubicBezTo>
                  <a:cubicBezTo>
                    <a:pt x="92" y="103"/>
                    <a:pt x="97" y="94"/>
                    <a:pt x="107" y="89"/>
                  </a:cubicBezTo>
                  <a:cubicBezTo>
                    <a:pt x="112" y="84"/>
                    <a:pt x="121" y="79"/>
                    <a:pt x="131" y="74"/>
                  </a:cubicBezTo>
                  <a:close/>
                  <a:moveTo>
                    <a:pt x="134" y="1"/>
                  </a:moveTo>
                  <a:cubicBezTo>
                    <a:pt x="130" y="1"/>
                    <a:pt x="126" y="1"/>
                    <a:pt x="121" y="2"/>
                  </a:cubicBezTo>
                  <a:cubicBezTo>
                    <a:pt x="92" y="2"/>
                    <a:pt x="68" y="16"/>
                    <a:pt x="49" y="36"/>
                  </a:cubicBezTo>
                  <a:cubicBezTo>
                    <a:pt x="1" y="79"/>
                    <a:pt x="1" y="152"/>
                    <a:pt x="49" y="195"/>
                  </a:cubicBezTo>
                  <a:lnTo>
                    <a:pt x="1452" y="1598"/>
                  </a:lnTo>
                  <a:cubicBezTo>
                    <a:pt x="1471" y="1622"/>
                    <a:pt x="1500" y="1632"/>
                    <a:pt x="1529" y="1632"/>
                  </a:cubicBezTo>
                  <a:cubicBezTo>
                    <a:pt x="1558" y="1632"/>
                    <a:pt x="1587" y="1617"/>
                    <a:pt x="1611" y="1598"/>
                  </a:cubicBezTo>
                  <a:cubicBezTo>
                    <a:pt x="1660" y="1554"/>
                    <a:pt x="1660" y="1482"/>
                    <a:pt x="1611" y="1438"/>
                  </a:cubicBezTo>
                  <a:lnTo>
                    <a:pt x="209" y="36"/>
                  </a:lnTo>
                  <a:cubicBezTo>
                    <a:pt x="187" y="15"/>
                    <a:pt x="163" y="1"/>
                    <a:pt x="13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3"/>
            <p:cNvSpPr/>
            <p:nvPr/>
          </p:nvSpPr>
          <p:spPr>
            <a:xfrm>
              <a:off x="-3487375" y="-1663400"/>
              <a:ext cx="61800" cy="60325"/>
            </a:xfrm>
            <a:custGeom>
              <a:avLst/>
              <a:gdLst/>
              <a:ahLst/>
              <a:cxnLst/>
              <a:rect l="l" t="t" r="r" b="b"/>
              <a:pathLst>
                <a:path w="2472" h="2413" extrusionOk="0">
                  <a:moveTo>
                    <a:pt x="110" y="1"/>
                  </a:moveTo>
                  <a:cubicBezTo>
                    <a:pt x="51" y="1"/>
                    <a:pt x="1" y="74"/>
                    <a:pt x="54" y="127"/>
                  </a:cubicBezTo>
                  <a:lnTo>
                    <a:pt x="2317" y="2390"/>
                  </a:lnTo>
                  <a:cubicBezTo>
                    <a:pt x="2333" y="2406"/>
                    <a:pt x="2350" y="2413"/>
                    <a:pt x="2367" y="2413"/>
                  </a:cubicBezTo>
                  <a:cubicBezTo>
                    <a:pt x="2423" y="2413"/>
                    <a:pt x="2472" y="2340"/>
                    <a:pt x="2424" y="2284"/>
                  </a:cubicBezTo>
                  <a:lnTo>
                    <a:pt x="160" y="20"/>
                  </a:lnTo>
                  <a:cubicBezTo>
                    <a:pt x="144" y="6"/>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3"/>
            <p:cNvSpPr/>
            <p:nvPr/>
          </p:nvSpPr>
          <p:spPr>
            <a:xfrm>
              <a:off x="-3487625" y="-1664375"/>
              <a:ext cx="62675" cy="62325"/>
            </a:xfrm>
            <a:custGeom>
              <a:avLst/>
              <a:gdLst/>
              <a:ahLst/>
              <a:cxnLst/>
              <a:rect l="l" t="t" r="r" b="b"/>
              <a:pathLst>
                <a:path w="2507" h="2493" extrusionOk="0">
                  <a:moveTo>
                    <a:pt x="122" y="74"/>
                  </a:moveTo>
                  <a:cubicBezTo>
                    <a:pt x="131" y="79"/>
                    <a:pt x="136" y="79"/>
                    <a:pt x="146" y="83"/>
                  </a:cubicBezTo>
                  <a:lnTo>
                    <a:pt x="2405" y="2347"/>
                  </a:lnTo>
                  <a:cubicBezTo>
                    <a:pt x="2419" y="2362"/>
                    <a:pt x="2419" y="2386"/>
                    <a:pt x="2405" y="2400"/>
                  </a:cubicBezTo>
                  <a:cubicBezTo>
                    <a:pt x="2397" y="2408"/>
                    <a:pt x="2388" y="2411"/>
                    <a:pt x="2379" y="2411"/>
                  </a:cubicBezTo>
                  <a:cubicBezTo>
                    <a:pt x="2370" y="2411"/>
                    <a:pt x="2361" y="2408"/>
                    <a:pt x="2356" y="2400"/>
                  </a:cubicBezTo>
                  <a:lnTo>
                    <a:pt x="93" y="137"/>
                  </a:lnTo>
                  <a:cubicBezTo>
                    <a:pt x="78" y="122"/>
                    <a:pt x="78" y="98"/>
                    <a:pt x="93" y="83"/>
                  </a:cubicBezTo>
                  <a:cubicBezTo>
                    <a:pt x="97" y="79"/>
                    <a:pt x="107" y="74"/>
                    <a:pt x="117" y="74"/>
                  </a:cubicBezTo>
                  <a:close/>
                  <a:moveTo>
                    <a:pt x="123" y="0"/>
                  </a:moveTo>
                  <a:cubicBezTo>
                    <a:pt x="119" y="0"/>
                    <a:pt x="116" y="1"/>
                    <a:pt x="112" y="1"/>
                  </a:cubicBezTo>
                  <a:cubicBezTo>
                    <a:pt x="54" y="6"/>
                    <a:pt x="5" y="50"/>
                    <a:pt x="1" y="108"/>
                  </a:cubicBezTo>
                  <a:cubicBezTo>
                    <a:pt x="1" y="141"/>
                    <a:pt x="10" y="171"/>
                    <a:pt x="34" y="195"/>
                  </a:cubicBezTo>
                  <a:lnTo>
                    <a:pt x="2298" y="2458"/>
                  </a:lnTo>
                  <a:cubicBezTo>
                    <a:pt x="2318" y="2478"/>
                    <a:pt x="2347" y="2492"/>
                    <a:pt x="2376" y="2492"/>
                  </a:cubicBezTo>
                  <a:cubicBezTo>
                    <a:pt x="2409" y="2492"/>
                    <a:pt x="2439" y="2478"/>
                    <a:pt x="2458" y="2454"/>
                  </a:cubicBezTo>
                  <a:cubicBezTo>
                    <a:pt x="2506" y="2415"/>
                    <a:pt x="2506" y="2338"/>
                    <a:pt x="2458" y="2299"/>
                  </a:cubicBezTo>
                  <a:lnTo>
                    <a:pt x="199" y="35"/>
                  </a:lnTo>
                  <a:cubicBezTo>
                    <a:pt x="178"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3"/>
            <p:cNvSpPr/>
            <p:nvPr/>
          </p:nvSpPr>
          <p:spPr>
            <a:xfrm>
              <a:off x="-3467975" y="-1677600"/>
              <a:ext cx="56625" cy="55100"/>
            </a:xfrm>
            <a:custGeom>
              <a:avLst/>
              <a:gdLst/>
              <a:ahLst/>
              <a:cxnLst/>
              <a:rect l="l" t="t" r="r" b="b"/>
              <a:pathLst>
                <a:path w="2265" h="2204" extrusionOk="0">
                  <a:moveTo>
                    <a:pt x="111" y="1"/>
                  </a:moveTo>
                  <a:cubicBezTo>
                    <a:pt x="51" y="1"/>
                    <a:pt x="0" y="77"/>
                    <a:pt x="56" y="134"/>
                  </a:cubicBezTo>
                  <a:cubicBezTo>
                    <a:pt x="1357" y="1435"/>
                    <a:pt x="801" y="878"/>
                    <a:pt x="2102" y="2180"/>
                  </a:cubicBezTo>
                  <a:cubicBezTo>
                    <a:pt x="2119" y="2197"/>
                    <a:pt x="2138" y="2204"/>
                    <a:pt x="2157" y="2204"/>
                  </a:cubicBezTo>
                  <a:cubicBezTo>
                    <a:pt x="2215" y="2204"/>
                    <a:pt x="2264" y="2129"/>
                    <a:pt x="2209" y="2073"/>
                  </a:cubicBezTo>
                  <a:lnTo>
                    <a:pt x="163" y="22"/>
                  </a:lnTo>
                  <a:cubicBezTo>
                    <a:pt x="146" y="7"/>
                    <a:pt x="128" y="1"/>
                    <a:pt x="111"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3"/>
            <p:cNvSpPr/>
            <p:nvPr/>
          </p:nvSpPr>
          <p:spPr>
            <a:xfrm>
              <a:off x="-3469175" y="-1678375"/>
              <a:ext cx="58000" cy="56850"/>
            </a:xfrm>
            <a:custGeom>
              <a:avLst/>
              <a:gdLst/>
              <a:ahLst/>
              <a:cxnLst/>
              <a:rect l="l" t="t" r="r" b="b"/>
              <a:pathLst>
                <a:path w="2320" h="2274" extrusionOk="0">
                  <a:moveTo>
                    <a:pt x="157" y="73"/>
                  </a:moveTo>
                  <a:cubicBezTo>
                    <a:pt x="167" y="73"/>
                    <a:pt x="177" y="78"/>
                    <a:pt x="187" y="82"/>
                  </a:cubicBezTo>
                  <a:lnTo>
                    <a:pt x="2233" y="2133"/>
                  </a:lnTo>
                  <a:cubicBezTo>
                    <a:pt x="2242" y="2138"/>
                    <a:pt x="2247" y="2148"/>
                    <a:pt x="2247" y="2157"/>
                  </a:cubicBezTo>
                  <a:cubicBezTo>
                    <a:pt x="2242" y="2167"/>
                    <a:pt x="2237" y="2177"/>
                    <a:pt x="2233" y="2182"/>
                  </a:cubicBezTo>
                  <a:cubicBezTo>
                    <a:pt x="2223" y="2191"/>
                    <a:pt x="2218" y="2196"/>
                    <a:pt x="2208" y="2196"/>
                  </a:cubicBezTo>
                  <a:cubicBezTo>
                    <a:pt x="2194" y="2196"/>
                    <a:pt x="2184" y="2191"/>
                    <a:pt x="2179" y="2186"/>
                  </a:cubicBezTo>
                  <a:lnTo>
                    <a:pt x="133" y="136"/>
                  </a:lnTo>
                  <a:cubicBezTo>
                    <a:pt x="114" y="121"/>
                    <a:pt x="114" y="97"/>
                    <a:pt x="133" y="87"/>
                  </a:cubicBezTo>
                  <a:cubicBezTo>
                    <a:pt x="138" y="78"/>
                    <a:pt x="148" y="73"/>
                    <a:pt x="157" y="73"/>
                  </a:cubicBezTo>
                  <a:close/>
                  <a:moveTo>
                    <a:pt x="160" y="1"/>
                  </a:moveTo>
                  <a:cubicBezTo>
                    <a:pt x="73" y="1"/>
                    <a:pt x="1" y="112"/>
                    <a:pt x="75" y="194"/>
                  </a:cubicBezTo>
                  <a:lnTo>
                    <a:pt x="2126" y="2240"/>
                  </a:lnTo>
                  <a:cubicBezTo>
                    <a:pt x="2146" y="2259"/>
                    <a:pt x="2175" y="2274"/>
                    <a:pt x="2204" y="2274"/>
                  </a:cubicBezTo>
                  <a:lnTo>
                    <a:pt x="2208" y="2274"/>
                  </a:lnTo>
                  <a:cubicBezTo>
                    <a:pt x="2237" y="2274"/>
                    <a:pt x="2266" y="2259"/>
                    <a:pt x="2286" y="2240"/>
                  </a:cubicBezTo>
                  <a:cubicBezTo>
                    <a:pt x="2305" y="2220"/>
                    <a:pt x="2315" y="2196"/>
                    <a:pt x="2320" y="2167"/>
                  </a:cubicBezTo>
                  <a:cubicBezTo>
                    <a:pt x="2320" y="2133"/>
                    <a:pt x="2310" y="2104"/>
                    <a:pt x="2286" y="2080"/>
                  </a:cubicBezTo>
                  <a:lnTo>
                    <a:pt x="240" y="34"/>
                  </a:lnTo>
                  <a:cubicBezTo>
                    <a:pt x="214" y="11"/>
                    <a:pt x="187" y="1"/>
                    <a:pt x="16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3"/>
            <p:cNvSpPr/>
            <p:nvPr/>
          </p:nvSpPr>
          <p:spPr>
            <a:xfrm>
              <a:off x="-3448425" y="-1691650"/>
              <a:ext cx="51125" cy="49650"/>
            </a:xfrm>
            <a:custGeom>
              <a:avLst/>
              <a:gdLst/>
              <a:ahLst/>
              <a:cxnLst/>
              <a:rect l="l" t="t" r="r" b="b"/>
              <a:pathLst>
                <a:path w="2045" h="1986" extrusionOk="0">
                  <a:moveTo>
                    <a:pt x="107" y="1"/>
                  </a:moveTo>
                  <a:cubicBezTo>
                    <a:pt x="49" y="1"/>
                    <a:pt x="1" y="74"/>
                    <a:pt x="53" y="130"/>
                  </a:cubicBezTo>
                  <a:lnTo>
                    <a:pt x="1886" y="1963"/>
                  </a:lnTo>
                  <a:cubicBezTo>
                    <a:pt x="1903" y="1979"/>
                    <a:pt x="1921" y="1985"/>
                    <a:pt x="1939" y="1985"/>
                  </a:cubicBezTo>
                  <a:cubicBezTo>
                    <a:pt x="1997" y="1985"/>
                    <a:pt x="2045" y="1912"/>
                    <a:pt x="1993" y="1856"/>
                  </a:cubicBezTo>
                  <a:lnTo>
                    <a:pt x="159" y="23"/>
                  </a:lnTo>
                  <a:cubicBezTo>
                    <a:pt x="143" y="8"/>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3"/>
            <p:cNvSpPr/>
            <p:nvPr/>
          </p:nvSpPr>
          <p:spPr>
            <a:xfrm>
              <a:off x="-3448675" y="-1692550"/>
              <a:ext cx="51650" cy="51550"/>
            </a:xfrm>
            <a:custGeom>
              <a:avLst/>
              <a:gdLst/>
              <a:ahLst/>
              <a:cxnLst/>
              <a:rect l="l" t="t" r="r" b="b"/>
              <a:pathLst>
                <a:path w="2066" h="2062" extrusionOk="0">
                  <a:moveTo>
                    <a:pt x="116" y="74"/>
                  </a:moveTo>
                  <a:cubicBezTo>
                    <a:pt x="126" y="74"/>
                    <a:pt x="136" y="79"/>
                    <a:pt x="145" y="88"/>
                  </a:cubicBezTo>
                  <a:lnTo>
                    <a:pt x="1979" y="1921"/>
                  </a:lnTo>
                  <a:cubicBezTo>
                    <a:pt x="1988" y="1926"/>
                    <a:pt x="1993" y="1941"/>
                    <a:pt x="1988" y="1951"/>
                  </a:cubicBezTo>
                  <a:cubicBezTo>
                    <a:pt x="1983" y="1970"/>
                    <a:pt x="1974" y="1980"/>
                    <a:pt x="1954" y="1984"/>
                  </a:cubicBezTo>
                  <a:cubicBezTo>
                    <a:pt x="1952" y="1986"/>
                    <a:pt x="1949" y="1986"/>
                    <a:pt x="1946" y="1986"/>
                  </a:cubicBezTo>
                  <a:cubicBezTo>
                    <a:pt x="1938" y="1986"/>
                    <a:pt x="1929" y="1982"/>
                    <a:pt x="1925" y="1975"/>
                  </a:cubicBezTo>
                  <a:lnTo>
                    <a:pt x="92" y="141"/>
                  </a:lnTo>
                  <a:cubicBezTo>
                    <a:pt x="82" y="132"/>
                    <a:pt x="78" y="122"/>
                    <a:pt x="78" y="112"/>
                  </a:cubicBezTo>
                  <a:cubicBezTo>
                    <a:pt x="82" y="103"/>
                    <a:pt x="87" y="93"/>
                    <a:pt x="92" y="88"/>
                  </a:cubicBezTo>
                  <a:cubicBezTo>
                    <a:pt x="97" y="79"/>
                    <a:pt x="107" y="74"/>
                    <a:pt x="116" y="74"/>
                  </a:cubicBezTo>
                  <a:close/>
                  <a:moveTo>
                    <a:pt x="123" y="0"/>
                  </a:moveTo>
                  <a:cubicBezTo>
                    <a:pt x="119" y="0"/>
                    <a:pt x="115" y="1"/>
                    <a:pt x="111" y="1"/>
                  </a:cubicBezTo>
                  <a:cubicBezTo>
                    <a:pt x="82" y="1"/>
                    <a:pt x="53" y="16"/>
                    <a:pt x="34" y="35"/>
                  </a:cubicBezTo>
                  <a:cubicBezTo>
                    <a:pt x="15" y="54"/>
                    <a:pt x="5" y="79"/>
                    <a:pt x="0" y="108"/>
                  </a:cubicBezTo>
                  <a:cubicBezTo>
                    <a:pt x="0" y="141"/>
                    <a:pt x="10" y="170"/>
                    <a:pt x="34" y="195"/>
                  </a:cubicBezTo>
                  <a:lnTo>
                    <a:pt x="1867" y="2028"/>
                  </a:lnTo>
                  <a:cubicBezTo>
                    <a:pt x="1887" y="2047"/>
                    <a:pt x="1916" y="2062"/>
                    <a:pt x="1945" y="2062"/>
                  </a:cubicBezTo>
                  <a:lnTo>
                    <a:pt x="1954" y="2062"/>
                  </a:lnTo>
                  <a:cubicBezTo>
                    <a:pt x="1983" y="2057"/>
                    <a:pt x="2008" y="2047"/>
                    <a:pt x="2027" y="2028"/>
                  </a:cubicBezTo>
                  <a:cubicBezTo>
                    <a:pt x="2046" y="2009"/>
                    <a:pt x="2061" y="1980"/>
                    <a:pt x="2061" y="1951"/>
                  </a:cubicBezTo>
                  <a:cubicBezTo>
                    <a:pt x="2066" y="1921"/>
                    <a:pt x="2051" y="1888"/>
                    <a:pt x="2032" y="1868"/>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3"/>
            <p:cNvSpPr/>
            <p:nvPr/>
          </p:nvSpPr>
          <p:spPr>
            <a:xfrm>
              <a:off x="-3428975" y="-1705675"/>
              <a:ext cx="45850" cy="44300"/>
            </a:xfrm>
            <a:custGeom>
              <a:avLst/>
              <a:gdLst/>
              <a:ahLst/>
              <a:cxnLst/>
              <a:rect l="l" t="t" r="r" b="b"/>
              <a:pathLst>
                <a:path w="1834" h="1772" extrusionOk="0">
                  <a:moveTo>
                    <a:pt x="108" y="1"/>
                  </a:moveTo>
                  <a:cubicBezTo>
                    <a:pt x="49" y="1"/>
                    <a:pt x="1" y="74"/>
                    <a:pt x="49" y="130"/>
                  </a:cubicBezTo>
                  <a:lnTo>
                    <a:pt x="1669" y="1750"/>
                  </a:lnTo>
                  <a:cubicBezTo>
                    <a:pt x="1686" y="1765"/>
                    <a:pt x="1704" y="1772"/>
                    <a:pt x="1721" y="1772"/>
                  </a:cubicBezTo>
                  <a:cubicBezTo>
                    <a:pt x="1781" y="1772"/>
                    <a:pt x="1833" y="1695"/>
                    <a:pt x="1781" y="1639"/>
                  </a:cubicBezTo>
                  <a:lnTo>
                    <a:pt x="160" y="23"/>
                  </a:lnTo>
                  <a:cubicBezTo>
                    <a:pt x="143" y="7"/>
                    <a:pt x="125" y="1"/>
                    <a:pt x="108"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3"/>
            <p:cNvSpPr/>
            <p:nvPr/>
          </p:nvSpPr>
          <p:spPr>
            <a:xfrm>
              <a:off x="-3429575" y="-1706675"/>
              <a:ext cx="46575" cy="46200"/>
            </a:xfrm>
            <a:custGeom>
              <a:avLst/>
              <a:gdLst/>
              <a:ahLst/>
              <a:cxnLst/>
              <a:rect l="l" t="t" r="r" b="b"/>
              <a:pathLst>
                <a:path w="1863" h="1848" extrusionOk="0">
                  <a:moveTo>
                    <a:pt x="131" y="78"/>
                  </a:moveTo>
                  <a:cubicBezTo>
                    <a:pt x="141" y="78"/>
                    <a:pt x="150" y="82"/>
                    <a:pt x="160" y="87"/>
                  </a:cubicBezTo>
                  <a:lnTo>
                    <a:pt x="1776" y="1708"/>
                  </a:lnTo>
                  <a:cubicBezTo>
                    <a:pt x="1806" y="1734"/>
                    <a:pt x="1780" y="1772"/>
                    <a:pt x="1750" y="1772"/>
                  </a:cubicBezTo>
                  <a:cubicBezTo>
                    <a:pt x="1741" y="1772"/>
                    <a:pt x="1731" y="1769"/>
                    <a:pt x="1722" y="1761"/>
                  </a:cubicBezTo>
                  <a:lnTo>
                    <a:pt x="102" y="141"/>
                  </a:lnTo>
                  <a:cubicBezTo>
                    <a:pt x="87" y="126"/>
                    <a:pt x="87" y="102"/>
                    <a:pt x="102" y="87"/>
                  </a:cubicBezTo>
                  <a:cubicBezTo>
                    <a:pt x="112" y="82"/>
                    <a:pt x="121" y="78"/>
                    <a:pt x="131" y="78"/>
                  </a:cubicBezTo>
                  <a:close/>
                  <a:moveTo>
                    <a:pt x="121" y="0"/>
                  </a:moveTo>
                  <a:cubicBezTo>
                    <a:pt x="92" y="5"/>
                    <a:pt x="68" y="15"/>
                    <a:pt x="49" y="34"/>
                  </a:cubicBezTo>
                  <a:cubicBezTo>
                    <a:pt x="0" y="78"/>
                    <a:pt x="0" y="150"/>
                    <a:pt x="49" y="194"/>
                  </a:cubicBezTo>
                  <a:lnTo>
                    <a:pt x="1669" y="1814"/>
                  </a:lnTo>
                  <a:cubicBezTo>
                    <a:pt x="1689" y="1833"/>
                    <a:pt x="1718" y="1848"/>
                    <a:pt x="1747" y="1848"/>
                  </a:cubicBezTo>
                  <a:lnTo>
                    <a:pt x="1751" y="1848"/>
                  </a:lnTo>
                  <a:cubicBezTo>
                    <a:pt x="1809" y="1843"/>
                    <a:pt x="1853" y="1795"/>
                    <a:pt x="1863" y="1737"/>
                  </a:cubicBezTo>
                  <a:cubicBezTo>
                    <a:pt x="1863" y="1708"/>
                    <a:pt x="1848" y="1674"/>
                    <a:pt x="1829" y="1655"/>
                  </a:cubicBezTo>
                  <a:lnTo>
                    <a:pt x="208" y="34"/>
                  </a:lnTo>
                  <a:cubicBezTo>
                    <a:pt x="184" y="10"/>
                    <a:pt x="155" y="0"/>
                    <a:pt x="12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3"/>
            <p:cNvSpPr/>
            <p:nvPr/>
          </p:nvSpPr>
          <p:spPr>
            <a:xfrm>
              <a:off x="-3409575" y="-1719850"/>
              <a:ext cx="40475" cy="38950"/>
            </a:xfrm>
            <a:custGeom>
              <a:avLst/>
              <a:gdLst/>
              <a:ahLst/>
              <a:cxnLst/>
              <a:rect l="l" t="t" r="r" b="b"/>
              <a:pathLst>
                <a:path w="1619" h="1558" extrusionOk="0">
                  <a:moveTo>
                    <a:pt x="110" y="1"/>
                  </a:moveTo>
                  <a:cubicBezTo>
                    <a:pt x="51" y="1"/>
                    <a:pt x="1" y="80"/>
                    <a:pt x="57" y="135"/>
                  </a:cubicBezTo>
                  <a:lnTo>
                    <a:pt x="1459" y="1538"/>
                  </a:lnTo>
                  <a:cubicBezTo>
                    <a:pt x="1475" y="1552"/>
                    <a:pt x="1493" y="1558"/>
                    <a:pt x="1509" y="1558"/>
                  </a:cubicBezTo>
                  <a:cubicBezTo>
                    <a:pt x="1568" y="1558"/>
                    <a:pt x="1619" y="1485"/>
                    <a:pt x="1566" y="1432"/>
                  </a:cubicBezTo>
                  <a:lnTo>
                    <a:pt x="163" y="24"/>
                  </a:lnTo>
                  <a:cubicBezTo>
                    <a:pt x="146" y="8"/>
                    <a:pt x="128"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3"/>
            <p:cNvSpPr/>
            <p:nvPr/>
          </p:nvSpPr>
          <p:spPr>
            <a:xfrm>
              <a:off x="-3410775" y="-1720700"/>
              <a:ext cx="42175" cy="40775"/>
            </a:xfrm>
            <a:custGeom>
              <a:avLst/>
              <a:gdLst/>
              <a:ahLst/>
              <a:cxnLst/>
              <a:rect l="l" t="t" r="r" b="b"/>
              <a:pathLst>
                <a:path w="1687" h="1631" extrusionOk="0">
                  <a:moveTo>
                    <a:pt x="158" y="73"/>
                  </a:moveTo>
                  <a:cubicBezTo>
                    <a:pt x="167" y="73"/>
                    <a:pt x="177" y="78"/>
                    <a:pt x="187" y="82"/>
                  </a:cubicBezTo>
                  <a:lnTo>
                    <a:pt x="1590" y="1490"/>
                  </a:lnTo>
                  <a:cubicBezTo>
                    <a:pt x="1594" y="1495"/>
                    <a:pt x="1599" y="1504"/>
                    <a:pt x="1599" y="1514"/>
                  </a:cubicBezTo>
                  <a:cubicBezTo>
                    <a:pt x="1599" y="1534"/>
                    <a:pt x="1580" y="1553"/>
                    <a:pt x="1561" y="1553"/>
                  </a:cubicBezTo>
                  <a:cubicBezTo>
                    <a:pt x="1551" y="1553"/>
                    <a:pt x="1541" y="1548"/>
                    <a:pt x="1536" y="1543"/>
                  </a:cubicBezTo>
                  <a:lnTo>
                    <a:pt x="129" y="140"/>
                  </a:lnTo>
                  <a:cubicBezTo>
                    <a:pt x="114" y="126"/>
                    <a:pt x="114" y="102"/>
                    <a:pt x="129" y="87"/>
                  </a:cubicBezTo>
                  <a:cubicBezTo>
                    <a:pt x="138" y="78"/>
                    <a:pt x="148" y="73"/>
                    <a:pt x="158" y="73"/>
                  </a:cubicBezTo>
                  <a:close/>
                  <a:moveTo>
                    <a:pt x="159" y="1"/>
                  </a:moveTo>
                  <a:cubicBezTo>
                    <a:pt x="73" y="1"/>
                    <a:pt x="1" y="112"/>
                    <a:pt x="76" y="194"/>
                  </a:cubicBezTo>
                  <a:lnTo>
                    <a:pt x="1478" y="1596"/>
                  </a:lnTo>
                  <a:cubicBezTo>
                    <a:pt x="1498" y="1616"/>
                    <a:pt x="1527" y="1630"/>
                    <a:pt x="1556" y="1630"/>
                  </a:cubicBezTo>
                  <a:lnTo>
                    <a:pt x="1565" y="1630"/>
                  </a:lnTo>
                  <a:cubicBezTo>
                    <a:pt x="1594" y="1630"/>
                    <a:pt x="1623" y="1616"/>
                    <a:pt x="1643" y="1596"/>
                  </a:cubicBezTo>
                  <a:cubicBezTo>
                    <a:pt x="1686" y="1553"/>
                    <a:pt x="1686" y="1480"/>
                    <a:pt x="1643" y="1437"/>
                  </a:cubicBezTo>
                  <a:lnTo>
                    <a:pt x="235" y="34"/>
                  </a:lnTo>
                  <a:cubicBezTo>
                    <a:pt x="211" y="11"/>
                    <a:pt x="184" y="1"/>
                    <a:pt x="15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3"/>
            <p:cNvSpPr/>
            <p:nvPr/>
          </p:nvSpPr>
          <p:spPr>
            <a:xfrm>
              <a:off x="-3479075" y="-1803500"/>
              <a:ext cx="234825" cy="150925"/>
            </a:xfrm>
            <a:custGeom>
              <a:avLst/>
              <a:gdLst/>
              <a:ahLst/>
              <a:cxnLst/>
              <a:rect l="l" t="t" r="r" b="b"/>
              <a:pathLst>
                <a:path w="9393" h="6037" extrusionOk="0">
                  <a:moveTo>
                    <a:pt x="9286" y="0"/>
                  </a:moveTo>
                  <a:cubicBezTo>
                    <a:pt x="9273" y="0"/>
                    <a:pt x="9259" y="4"/>
                    <a:pt x="9246" y="13"/>
                  </a:cubicBezTo>
                  <a:lnTo>
                    <a:pt x="70" y="5895"/>
                  </a:lnTo>
                  <a:cubicBezTo>
                    <a:pt x="1" y="5944"/>
                    <a:pt x="44" y="6037"/>
                    <a:pt x="111" y="6037"/>
                  </a:cubicBezTo>
                  <a:cubicBezTo>
                    <a:pt x="124" y="6037"/>
                    <a:pt x="138" y="6034"/>
                    <a:pt x="152" y="6026"/>
                  </a:cubicBezTo>
                  <a:lnTo>
                    <a:pt x="9328" y="139"/>
                  </a:lnTo>
                  <a:cubicBezTo>
                    <a:pt x="9392" y="95"/>
                    <a:pt x="9350" y="0"/>
                    <a:pt x="928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3"/>
            <p:cNvSpPr/>
            <p:nvPr/>
          </p:nvSpPr>
          <p:spPr>
            <a:xfrm>
              <a:off x="-3479650" y="-1804475"/>
              <a:ext cx="235600" cy="152850"/>
            </a:xfrm>
            <a:custGeom>
              <a:avLst/>
              <a:gdLst/>
              <a:ahLst/>
              <a:cxnLst/>
              <a:rect l="l" t="t" r="r" b="b"/>
              <a:pathLst>
                <a:path w="9424" h="6114" extrusionOk="0">
                  <a:moveTo>
                    <a:pt x="9307" y="76"/>
                  </a:moveTo>
                  <a:lnTo>
                    <a:pt x="9317" y="81"/>
                  </a:lnTo>
                  <a:cubicBezTo>
                    <a:pt x="9327" y="86"/>
                    <a:pt x="9332" y="91"/>
                    <a:pt x="9336" y="101"/>
                  </a:cubicBezTo>
                  <a:cubicBezTo>
                    <a:pt x="9341" y="106"/>
                    <a:pt x="9346" y="120"/>
                    <a:pt x="9346" y="130"/>
                  </a:cubicBezTo>
                  <a:cubicBezTo>
                    <a:pt x="9341" y="139"/>
                    <a:pt x="9336" y="144"/>
                    <a:pt x="9327" y="154"/>
                  </a:cubicBezTo>
                  <a:lnTo>
                    <a:pt x="156" y="6036"/>
                  </a:lnTo>
                  <a:cubicBezTo>
                    <a:pt x="148" y="6038"/>
                    <a:pt x="142" y="6039"/>
                    <a:pt x="137" y="6039"/>
                  </a:cubicBezTo>
                  <a:cubicBezTo>
                    <a:pt x="131" y="6039"/>
                    <a:pt x="127" y="6038"/>
                    <a:pt x="122" y="6036"/>
                  </a:cubicBezTo>
                  <a:cubicBezTo>
                    <a:pt x="107" y="6026"/>
                    <a:pt x="98" y="6012"/>
                    <a:pt x="93" y="5997"/>
                  </a:cubicBezTo>
                  <a:cubicBezTo>
                    <a:pt x="93" y="5983"/>
                    <a:pt x="102" y="5973"/>
                    <a:pt x="112" y="5968"/>
                  </a:cubicBezTo>
                  <a:lnTo>
                    <a:pt x="9288" y="86"/>
                  </a:lnTo>
                  <a:cubicBezTo>
                    <a:pt x="9293" y="81"/>
                    <a:pt x="9302" y="76"/>
                    <a:pt x="9307" y="76"/>
                  </a:cubicBezTo>
                  <a:close/>
                  <a:moveTo>
                    <a:pt x="9306" y="0"/>
                  </a:moveTo>
                  <a:cubicBezTo>
                    <a:pt x="9285" y="0"/>
                    <a:pt x="9263" y="6"/>
                    <a:pt x="9244" y="18"/>
                  </a:cubicBezTo>
                  <a:lnTo>
                    <a:pt x="73" y="5905"/>
                  </a:lnTo>
                  <a:cubicBezTo>
                    <a:pt x="15" y="5934"/>
                    <a:pt x="1" y="6007"/>
                    <a:pt x="40" y="6060"/>
                  </a:cubicBezTo>
                  <a:cubicBezTo>
                    <a:pt x="54" y="6084"/>
                    <a:pt x="78" y="6103"/>
                    <a:pt x="102" y="6108"/>
                  </a:cubicBezTo>
                  <a:cubicBezTo>
                    <a:pt x="112" y="6113"/>
                    <a:pt x="122" y="6113"/>
                    <a:pt x="131" y="6113"/>
                  </a:cubicBezTo>
                  <a:cubicBezTo>
                    <a:pt x="156" y="6113"/>
                    <a:pt x="175" y="6108"/>
                    <a:pt x="194" y="6094"/>
                  </a:cubicBezTo>
                  <a:lnTo>
                    <a:pt x="9370" y="212"/>
                  </a:lnTo>
                  <a:cubicBezTo>
                    <a:pt x="9394" y="193"/>
                    <a:pt x="9414" y="168"/>
                    <a:pt x="9419" y="135"/>
                  </a:cubicBezTo>
                  <a:cubicBezTo>
                    <a:pt x="9423" y="106"/>
                    <a:pt x="9419" y="81"/>
                    <a:pt x="9404" y="57"/>
                  </a:cubicBezTo>
                  <a:cubicBezTo>
                    <a:pt x="9382" y="20"/>
                    <a:pt x="9344" y="0"/>
                    <a:pt x="930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3"/>
            <p:cNvSpPr/>
            <p:nvPr/>
          </p:nvSpPr>
          <p:spPr>
            <a:xfrm>
              <a:off x="-3437675" y="-1844600"/>
              <a:ext cx="152125" cy="233150"/>
            </a:xfrm>
            <a:custGeom>
              <a:avLst/>
              <a:gdLst/>
              <a:ahLst/>
              <a:cxnLst/>
              <a:rect l="l" t="t" r="r" b="b"/>
              <a:pathLst>
                <a:path w="6085" h="9326" extrusionOk="0">
                  <a:moveTo>
                    <a:pt x="5980" y="0"/>
                  </a:moveTo>
                  <a:cubicBezTo>
                    <a:pt x="5958" y="0"/>
                    <a:pt x="5936" y="10"/>
                    <a:pt x="5921" y="32"/>
                  </a:cubicBezTo>
                  <a:cubicBezTo>
                    <a:pt x="4924" y="1585"/>
                    <a:pt x="1031" y="7660"/>
                    <a:pt x="34" y="9208"/>
                  </a:cubicBezTo>
                  <a:cubicBezTo>
                    <a:pt x="0" y="9269"/>
                    <a:pt x="49" y="9325"/>
                    <a:pt x="102" y="9325"/>
                  </a:cubicBezTo>
                  <a:cubicBezTo>
                    <a:pt x="124" y="9325"/>
                    <a:pt x="147" y="9315"/>
                    <a:pt x="165" y="9290"/>
                  </a:cubicBezTo>
                  <a:cubicBezTo>
                    <a:pt x="1156" y="7742"/>
                    <a:pt x="5055" y="1667"/>
                    <a:pt x="6047" y="114"/>
                  </a:cubicBezTo>
                  <a:cubicBezTo>
                    <a:pt x="6084" y="56"/>
                    <a:pt x="6032" y="0"/>
                    <a:pt x="598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3"/>
            <p:cNvSpPr/>
            <p:nvPr/>
          </p:nvSpPr>
          <p:spPr>
            <a:xfrm>
              <a:off x="-3438175" y="-1845550"/>
              <a:ext cx="153000" cy="235025"/>
            </a:xfrm>
            <a:custGeom>
              <a:avLst/>
              <a:gdLst/>
              <a:ahLst/>
              <a:cxnLst/>
              <a:rect l="l" t="t" r="r" b="b"/>
              <a:pathLst>
                <a:path w="6120" h="9401" extrusionOk="0">
                  <a:moveTo>
                    <a:pt x="6002" y="75"/>
                  </a:moveTo>
                  <a:cubicBezTo>
                    <a:pt x="6009" y="75"/>
                    <a:pt x="6016" y="76"/>
                    <a:pt x="6023" y="80"/>
                  </a:cubicBezTo>
                  <a:cubicBezTo>
                    <a:pt x="6042" y="89"/>
                    <a:pt x="6047" y="114"/>
                    <a:pt x="6038" y="133"/>
                  </a:cubicBezTo>
                  <a:lnTo>
                    <a:pt x="151" y="9309"/>
                  </a:lnTo>
                  <a:cubicBezTo>
                    <a:pt x="146" y="9318"/>
                    <a:pt x="136" y="9323"/>
                    <a:pt x="122" y="9323"/>
                  </a:cubicBezTo>
                  <a:cubicBezTo>
                    <a:pt x="107" y="9323"/>
                    <a:pt x="93" y="9314"/>
                    <a:pt x="83" y="9299"/>
                  </a:cubicBezTo>
                  <a:cubicBezTo>
                    <a:pt x="78" y="9289"/>
                    <a:pt x="78" y="9275"/>
                    <a:pt x="88" y="9265"/>
                  </a:cubicBezTo>
                  <a:lnTo>
                    <a:pt x="5970" y="89"/>
                  </a:lnTo>
                  <a:cubicBezTo>
                    <a:pt x="5976" y="80"/>
                    <a:pt x="5988" y="75"/>
                    <a:pt x="6002" y="75"/>
                  </a:cubicBezTo>
                  <a:close/>
                  <a:moveTo>
                    <a:pt x="6004" y="1"/>
                  </a:moveTo>
                  <a:cubicBezTo>
                    <a:pt x="5998" y="1"/>
                    <a:pt x="5991" y="1"/>
                    <a:pt x="5984" y="2"/>
                  </a:cubicBezTo>
                  <a:cubicBezTo>
                    <a:pt x="5951" y="7"/>
                    <a:pt x="5922" y="27"/>
                    <a:pt x="5907" y="51"/>
                  </a:cubicBezTo>
                  <a:lnTo>
                    <a:pt x="25" y="9227"/>
                  </a:lnTo>
                  <a:cubicBezTo>
                    <a:pt x="1" y="9260"/>
                    <a:pt x="1" y="9304"/>
                    <a:pt x="15" y="9338"/>
                  </a:cubicBezTo>
                  <a:cubicBezTo>
                    <a:pt x="35" y="9377"/>
                    <a:pt x="74" y="9401"/>
                    <a:pt x="117" y="9401"/>
                  </a:cubicBezTo>
                  <a:lnTo>
                    <a:pt x="127" y="9401"/>
                  </a:lnTo>
                  <a:cubicBezTo>
                    <a:pt x="161" y="9401"/>
                    <a:pt x="194" y="9381"/>
                    <a:pt x="214" y="9352"/>
                  </a:cubicBezTo>
                  <a:lnTo>
                    <a:pt x="6100" y="176"/>
                  </a:lnTo>
                  <a:cubicBezTo>
                    <a:pt x="6115" y="147"/>
                    <a:pt x="6120" y="114"/>
                    <a:pt x="6115" y="85"/>
                  </a:cubicBezTo>
                  <a:cubicBezTo>
                    <a:pt x="6105" y="56"/>
                    <a:pt x="6086" y="36"/>
                    <a:pt x="6062" y="22"/>
                  </a:cubicBezTo>
                  <a:cubicBezTo>
                    <a:pt x="6043" y="7"/>
                    <a:pt x="6025" y="1"/>
                    <a:pt x="60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3"/>
            <p:cNvSpPr/>
            <p:nvPr/>
          </p:nvSpPr>
          <p:spPr>
            <a:xfrm>
              <a:off x="-3381075" y="-1742625"/>
              <a:ext cx="38825" cy="29075"/>
            </a:xfrm>
            <a:custGeom>
              <a:avLst/>
              <a:gdLst/>
              <a:ahLst/>
              <a:cxnLst/>
              <a:rect l="l" t="t" r="r" b="b"/>
              <a:pathLst>
                <a:path w="1553" h="1163" extrusionOk="0">
                  <a:moveTo>
                    <a:pt x="779" y="0"/>
                  </a:moveTo>
                  <a:cubicBezTo>
                    <a:pt x="630" y="0"/>
                    <a:pt x="481" y="57"/>
                    <a:pt x="368" y="171"/>
                  </a:cubicBezTo>
                  <a:cubicBezTo>
                    <a:pt x="0" y="539"/>
                    <a:pt x="261" y="1163"/>
                    <a:pt x="779" y="1163"/>
                  </a:cubicBezTo>
                  <a:cubicBezTo>
                    <a:pt x="1296" y="1163"/>
                    <a:pt x="1553" y="539"/>
                    <a:pt x="1190" y="171"/>
                  </a:cubicBezTo>
                  <a:cubicBezTo>
                    <a:pt x="1076" y="57"/>
                    <a:pt x="928" y="0"/>
                    <a:pt x="779" y="0"/>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3"/>
          <p:cNvGrpSpPr/>
          <p:nvPr/>
        </p:nvGrpSpPr>
        <p:grpSpPr>
          <a:xfrm>
            <a:off x="6726168" y="4369006"/>
            <a:ext cx="1477797" cy="1755165"/>
            <a:chOff x="-2819875" y="-1836800"/>
            <a:chExt cx="314425" cy="373450"/>
          </a:xfrm>
        </p:grpSpPr>
        <p:sp>
          <p:nvSpPr>
            <p:cNvPr id="747" name="Google Shape;747;p13"/>
            <p:cNvSpPr/>
            <p:nvPr/>
          </p:nvSpPr>
          <p:spPr>
            <a:xfrm>
              <a:off x="-2741500" y="-1778875"/>
              <a:ext cx="160475" cy="138850"/>
            </a:xfrm>
            <a:custGeom>
              <a:avLst/>
              <a:gdLst/>
              <a:ahLst/>
              <a:cxnLst/>
              <a:rect l="l" t="t" r="r" b="b"/>
              <a:pathLst>
                <a:path w="6419" h="5554" extrusionOk="0">
                  <a:moveTo>
                    <a:pt x="0" y="1"/>
                  </a:moveTo>
                  <a:lnTo>
                    <a:pt x="0" y="5553"/>
                  </a:lnTo>
                  <a:cubicBezTo>
                    <a:pt x="0" y="5553"/>
                    <a:pt x="590" y="2879"/>
                    <a:pt x="3212" y="2879"/>
                  </a:cubicBezTo>
                  <a:cubicBezTo>
                    <a:pt x="5834" y="2879"/>
                    <a:pt x="6419" y="5553"/>
                    <a:pt x="6419" y="5553"/>
                  </a:cubicBezTo>
                  <a:lnTo>
                    <a:pt x="641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3"/>
            <p:cNvSpPr/>
            <p:nvPr/>
          </p:nvSpPr>
          <p:spPr>
            <a:xfrm>
              <a:off x="-26109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3" y="1399"/>
                    <a:pt x="3463" y="2027"/>
                  </a:cubicBezTo>
                  <a:lnTo>
                    <a:pt x="3463" y="11760"/>
                  </a:lnTo>
                  <a:cubicBezTo>
                    <a:pt x="3463" y="11968"/>
                    <a:pt x="3613" y="12151"/>
                    <a:pt x="3817" y="12151"/>
                  </a:cubicBezTo>
                  <a:lnTo>
                    <a:pt x="3841" y="12151"/>
                  </a:lnTo>
                  <a:cubicBezTo>
                    <a:pt x="4049" y="12142"/>
                    <a:pt x="4213" y="11968"/>
                    <a:pt x="4203" y="11760"/>
                  </a:cubicBezTo>
                  <a:lnTo>
                    <a:pt x="4203" y="1239"/>
                  </a:lnTo>
                  <a:cubicBezTo>
                    <a:pt x="4208" y="556"/>
                    <a:pt x="3657" y="0"/>
                    <a:pt x="2977" y="0"/>
                  </a:cubicBezTo>
                  <a:cubicBezTo>
                    <a:pt x="2968" y="0"/>
                    <a:pt x="2959"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3"/>
            <p:cNvSpPr/>
            <p:nvPr/>
          </p:nvSpPr>
          <p:spPr>
            <a:xfrm>
              <a:off x="-2611275" y="-1767875"/>
              <a:ext cx="105825" cy="61700"/>
            </a:xfrm>
            <a:custGeom>
              <a:avLst/>
              <a:gdLst/>
              <a:ahLst/>
              <a:cxnLst/>
              <a:rect l="l" t="t" r="r" b="b"/>
              <a:pathLst>
                <a:path w="4233"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3"/>
            <p:cNvSpPr/>
            <p:nvPr/>
          </p:nvSpPr>
          <p:spPr>
            <a:xfrm>
              <a:off x="-28195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4" y="1399"/>
                    <a:pt x="3464" y="2027"/>
                  </a:cubicBezTo>
                  <a:lnTo>
                    <a:pt x="3464" y="11760"/>
                  </a:lnTo>
                  <a:cubicBezTo>
                    <a:pt x="3464" y="11968"/>
                    <a:pt x="3613" y="12151"/>
                    <a:pt x="3817" y="12151"/>
                  </a:cubicBezTo>
                  <a:lnTo>
                    <a:pt x="3841" y="12151"/>
                  </a:lnTo>
                  <a:cubicBezTo>
                    <a:pt x="4049" y="12142"/>
                    <a:pt x="4213" y="11968"/>
                    <a:pt x="4204" y="11760"/>
                  </a:cubicBezTo>
                  <a:lnTo>
                    <a:pt x="4204" y="1239"/>
                  </a:lnTo>
                  <a:cubicBezTo>
                    <a:pt x="4208" y="556"/>
                    <a:pt x="3657" y="0"/>
                    <a:pt x="2977" y="0"/>
                  </a:cubicBezTo>
                  <a:cubicBezTo>
                    <a:pt x="2968" y="0"/>
                    <a:pt x="2960"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3"/>
            <p:cNvSpPr/>
            <p:nvPr/>
          </p:nvSpPr>
          <p:spPr>
            <a:xfrm>
              <a:off x="-2819875" y="-1767875"/>
              <a:ext cx="105850" cy="61700"/>
            </a:xfrm>
            <a:custGeom>
              <a:avLst/>
              <a:gdLst/>
              <a:ahLst/>
              <a:cxnLst/>
              <a:rect l="l" t="t" r="r" b="b"/>
              <a:pathLst>
                <a:path w="4234"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3"/>
            <p:cNvSpPr/>
            <p:nvPr/>
          </p:nvSpPr>
          <p:spPr>
            <a:xfrm>
              <a:off x="-2800775" y="-1745125"/>
              <a:ext cx="67875" cy="265200"/>
            </a:xfrm>
            <a:custGeom>
              <a:avLst/>
              <a:gdLst/>
              <a:ahLst/>
              <a:cxnLst/>
              <a:rect l="l" t="t" r="r" b="b"/>
              <a:pathLst>
                <a:path w="2715" h="10608" extrusionOk="0">
                  <a:moveTo>
                    <a:pt x="818" y="0"/>
                  </a:moveTo>
                  <a:cubicBezTo>
                    <a:pt x="373" y="0"/>
                    <a:pt x="1" y="518"/>
                    <a:pt x="1" y="1146"/>
                  </a:cubicBezTo>
                  <a:lnTo>
                    <a:pt x="1" y="10608"/>
                  </a:lnTo>
                  <a:lnTo>
                    <a:pt x="2715" y="10608"/>
                  </a:lnTo>
                  <a:lnTo>
                    <a:pt x="2715" y="2428"/>
                  </a:lnTo>
                  <a:lnTo>
                    <a:pt x="2715" y="1146"/>
                  </a:lnTo>
                  <a:cubicBezTo>
                    <a:pt x="2715"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3"/>
            <p:cNvSpPr/>
            <p:nvPr/>
          </p:nvSpPr>
          <p:spPr>
            <a:xfrm>
              <a:off x="-2592175" y="-1745125"/>
              <a:ext cx="67875" cy="265200"/>
            </a:xfrm>
            <a:custGeom>
              <a:avLst/>
              <a:gdLst/>
              <a:ahLst/>
              <a:cxnLst/>
              <a:rect l="l" t="t" r="r" b="b"/>
              <a:pathLst>
                <a:path w="2715" h="10608" extrusionOk="0">
                  <a:moveTo>
                    <a:pt x="818" y="0"/>
                  </a:moveTo>
                  <a:cubicBezTo>
                    <a:pt x="373" y="0"/>
                    <a:pt x="1" y="518"/>
                    <a:pt x="1" y="1146"/>
                  </a:cubicBezTo>
                  <a:lnTo>
                    <a:pt x="1" y="10608"/>
                  </a:lnTo>
                  <a:lnTo>
                    <a:pt x="2714" y="10608"/>
                  </a:lnTo>
                  <a:lnTo>
                    <a:pt x="2714" y="2428"/>
                  </a:lnTo>
                  <a:lnTo>
                    <a:pt x="2714" y="1146"/>
                  </a:lnTo>
                  <a:cubicBezTo>
                    <a:pt x="2714"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3"/>
            <p:cNvSpPr/>
            <p:nvPr/>
          </p:nvSpPr>
          <p:spPr>
            <a:xfrm>
              <a:off x="-2819875" y="-1836800"/>
              <a:ext cx="314425" cy="70400"/>
            </a:xfrm>
            <a:custGeom>
              <a:avLst/>
              <a:gdLst/>
              <a:ahLst/>
              <a:cxnLst/>
              <a:rect l="l" t="t" r="r" b="b"/>
              <a:pathLst>
                <a:path w="12577" h="2816" extrusionOk="0">
                  <a:moveTo>
                    <a:pt x="1" y="1"/>
                  </a:moveTo>
                  <a:lnTo>
                    <a:pt x="1" y="2816"/>
                  </a:lnTo>
                  <a:lnTo>
                    <a:pt x="12030" y="2816"/>
                  </a:lnTo>
                  <a:cubicBezTo>
                    <a:pt x="12335" y="2816"/>
                    <a:pt x="12577" y="2574"/>
                    <a:pt x="12577" y="2269"/>
                  </a:cubicBezTo>
                  <a:lnTo>
                    <a:pt x="12577" y="547"/>
                  </a:lnTo>
                  <a:cubicBezTo>
                    <a:pt x="12577" y="242"/>
                    <a:pt x="12335" y="1"/>
                    <a:pt x="1203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3"/>
            <p:cNvSpPr/>
            <p:nvPr/>
          </p:nvSpPr>
          <p:spPr>
            <a:xfrm>
              <a:off x="-2587825" y="-1836800"/>
              <a:ext cx="20225" cy="75125"/>
            </a:xfrm>
            <a:custGeom>
              <a:avLst/>
              <a:gdLst/>
              <a:ahLst/>
              <a:cxnLst/>
              <a:rect l="l" t="t" r="r" b="b"/>
              <a:pathLst>
                <a:path w="809" h="3005" extrusionOk="0">
                  <a:moveTo>
                    <a:pt x="1" y="1"/>
                  </a:moveTo>
                  <a:lnTo>
                    <a:pt x="1" y="3004"/>
                  </a:lnTo>
                  <a:lnTo>
                    <a:pt x="809" y="3004"/>
                  </a:lnTo>
                  <a:lnTo>
                    <a:pt x="80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3"/>
            <p:cNvSpPr/>
            <p:nvPr/>
          </p:nvSpPr>
          <p:spPr>
            <a:xfrm>
              <a:off x="-2758325"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3"/>
            <p:cNvSpPr/>
            <p:nvPr/>
          </p:nvSpPr>
          <p:spPr>
            <a:xfrm>
              <a:off x="-2544875" y="-1836800"/>
              <a:ext cx="20200" cy="71000"/>
            </a:xfrm>
            <a:custGeom>
              <a:avLst/>
              <a:gdLst/>
              <a:ahLst/>
              <a:cxnLst/>
              <a:rect l="l" t="t" r="r" b="b"/>
              <a:pathLst>
                <a:path w="808" h="2840" extrusionOk="0">
                  <a:moveTo>
                    <a:pt x="0" y="1"/>
                  </a:moveTo>
                  <a:lnTo>
                    <a:pt x="0" y="2840"/>
                  </a:lnTo>
                  <a:lnTo>
                    <a:pt x="808" y="2840"/>
                  </a:lnTo>
                  <a:lnTo>
                    <a:pt x="80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3"/>
            <p:cNvSpPr/>
            <p:nvPr/>
          </p:nvSpPr>
          <p:spPr>
            <a:xfrm>
              <a:off x="-2801250"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3"/>
            <p:cNvSpPr/>
            <p:nvPr/>
          </p:nvSpPr>
          <p:spPr>
            <a:xfrm>
              <a:off x="-2715400" y="-1813575"/>
              <a:ext cx="104750" cy="26625"/>
            </a:xfrm>
            <a:custGeom>
              <a:avLst/>
              <a:gdLst/>
              <a:ahLst/>
              <a:cxnLst/>
              <a:rect l="l" t="t" r="r" b="b"/>
              <a:pathLst>
                <a:path w="4190" h="1065" extrusionOk="0">
                  <a:moveTo>
                    <a:pt x="528" y="0"/>
                  </a:moveTo>
                  <a:cubicBezTo>
                    <a:pt x="238" y="0"/>
                    <a:pt x="1" y="232"/>
                    <a:pt x="1" y="528"/>
                  </a:cubicBezTo>
                  <a:lnTo>
                    <a:pt x="1" y="537"/>
                  </a:lnTo>
                  <a:cubicBezTo>
                    <a:pt x="1" y="827"/>
                    <a:pt x="238" y="1064"/>
                    <a:pt x="528" y="1064"/>
                  </a:cubicBezTo>
                  <a:lnTo>
                    <a:pt x="3663" y="1064"/>
                  </a:lnTo>
                  <a:cubicBezTo>
                    <a:pt x="3958" y="1064"/>
                    <a:pt x="4190" y="827"/>
                    <a:pt x="4190" y="537"/>
                  </a:cubicBezTo>
                  <a:lnTo>
                    <a:pt x="4190" y="528"/>
                  </a:lnTo>
                  <a:cubicBezTo>
                    <a:pt x="4190" y="232"/>
                    <a:pt x="3958" y="0"/>
                    <a:pt x="366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13"/>
          <p:cNvGrpSpPr/>
          <p:nvPr/>
        </p:nvGrpSpPr>
        <p:grpSpPr>
          <a:xfrm>
            <a:off x="7594651" y="5480001"/>
            <a:ext cx="697399" cy="704332"/>
            <a:chOff x="1664401" y="4110000"/>
            <a:chExt cx="523049" cy="528249"/>
          </a:xfrm>
        </p:grpSpPr>
        <p:sp>
          <p:nvSpPr>
            <p:cNvPr id="761" name="Google Shape;761;p13"/>
            <p:cNvSpPr/>
            <p:nvPr/>
          </p:nvSpPr>
          <p:spPr>
            <a:xfrm>
              <a:off x="1935243" y="4110000"/>
              <a:ext cx="252207" cy="397811"/>
            </a:xfrm>
            <a:custGeom>
              <a:avLst/>
              <a:gdLst/>
              <a:ahLst/>
              <a:cxnLst/>
              <a:rect l="l" t="t" r="r" b="b"/>
              <a:pathLst>
                <a:path w="1164" h="1836" extrusionOk="0">
                  <a:moveTo>
                    <a:pt x="591" y="1"/>
                  </a:moveTo>
                  <a:cubicBezTo>
                    <a:pt x="237" y="1"/>
                    <a:pt x="28" y="365"/>
                    <a:pt x="95" y="683"/>
                  </a:cubicBezTo>
                  <a:cubicBezTo>
                    <a:pt x="138" y="900"/>
                    <a:pt x="124" y="1123"/>
                    <a:pt x="56" y="1331"/>
                  </a:cubicBezTo>
                  <a:cubicBezTo>
                    <a:pt x="33" y="1401"/>
                    <a:pt x="0" y="1835"/>
                    <a:pt x="545" y="1835"/>
                  </a:cubicBezTo>
                  <a:cubicBezTo>
                    <a:pt x="562" y="1835"/>
                    <a:pt x="580" y="1835"/>
                    <a:pt x="598" y="1834"/>
                  </a:cubicBezTo>
                  <a:cubicBezTo>
                    <a:pt x="598" y="1834"/>
                    <a:pt x="614" y="1835"/>
                    <a:pt x="641" y="1835"/>
                  </a:cubicBezTo>
                  <a:cubicBezTo>
                    <a:pt x="771" y="1835"/>
                    <a:pt x="1148" y="1796"/>
                    <a:pt x="1140" y="1331"/>
                  </a:cubicBezTo>
                  <a:cubicBezTo>
                    <a:pt x="1130" y="774"/>
                    <a:pt x="1116" y="687"/>
                    <a:pt x="1140" y="494"/>
                  </a:cubicBezTo>
                  <a:cubicBezTo>
                    <a:pt x="1164" y="300"/>
                    <a:pt x="961" y="5"/>
                    <a:pt x="598" y="1"/>
                  </a:cubicBezTo>
                  <a:cubicBezTo>
                    <a:pt x="596" y="1"/>
                    <a:pt x="593" y="1"/>
                    <a:pt x="591"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3"/>
            <p:cNvSpPr/>
            <p:nvPr/>
          </p:nvSpPr>
          <p:spPr>
            <a:xfrm>
              <a:off x="2007612" y="4217253"/>
              <a:ext cx="119387" cy="419911"/>
            </a:xfrm>
            <a:custGeom>
              <a:avLst/>
              <a:gdLst/>
              <a:ahLst/>
              <a:cxnLst/>
              <a:rect l="l" t="t" r="r" b="b"/>
              <a:pathLst>
                <a:path w="551" h="1938" extrusionOk="0">
                  <a:moveTo>
                    <a:pt x="265" y="0"/>
                  </a:moveTo>
                  <a:cubicBezTo>
                    <a:pt x="255" y="0"/>
                    <a:pt x="247" y="6"/>
                    <a:pt x="249" y="18"/>
                  </a:cubicBezTo>
                  <a:lnTo>
                    <a:pt x="249" y="584"/>
                  </a:lnTo>
                  <a:lnTo>
                    <a:pt x="37" y="376"/>
                  </a:lnTo>
                  <a:cubicBezTo>
                    <a:pt x="32" y="373"/>
                    <a:pt x="27" y="371"/>
                    <a:pt x="23" y="371"/>
                  </a:cubicBezTo>
                  <a:cubicBezTo>
                    <a:pt x="10" y="371"/>
                    <a:pt x="0" y="386"/>
                    <a:pt x="8" y="400"/>
                  </a:cubicBezTo>
                  <a:lnTo>
                    <a:pt x="245" y="637"/>
                  </a:lnTo>
                  <a:lnTo>
                    <a:pt x="245" y="1919"/>
                  </a:lnTo>
                  <a:cubicBezTo>
                    <a:pt x="247" y="1931"/>
                    <a:pt x="257" y="1937"/>
                    <a:pt x="266" y="1937"/>
                  </a:cubicBezTo>
                  <a:cubicBezTo>
                    <a:pt x="275" y="1937"/>
                    <a:pt x="283" y="1931"/>
                    <a:pt x="283" y="1919"/>
                  </a:cubicBezTo>
                  <a:lnTo>
                    <a:pt x="283" y="937"/>
                  </a:lnTo>
                  <a:lnTo>
                    <a:pt x="540" y="681"/>
                  </a:lnTo>
                  <a:cubicBezTo>
                    <a:pt x="551" y="666"/>
                    <a:pt x="539" y="652"/>
                    <a:pt x="527" y="652"/>
                  </a:cubicBezTo>
                  <a:cubicBezTo>
                    <a:pt x="523" y="652"/>
                    <a:pt x="519" y="653"/>
                    <a:pt x="515" y="657"/>
                  </a:cubicBezTo>
                  <a:cubicBezTo>
                    <a:pt x="438" y="734"/>
                    <a:pt x="361" y="807"/>
                    <a:pt x="283" y="884"/>
                  </a:cubicBezTo>
                  <a:lnTo>
                    <a:pt x="283" y="633"/>
                  </a:lnTo>
                  <a:lnTo>
                    <a:pt x="283" y="18"/>
                  </a:lnTo>
                  <a:cubicBezTo>
                    <a:pt x="283" y="6"/>
                    <a:pt x="274" y="0"/>
                    <a:pt x="265"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3"/>
            <p:cNvSpPr/>
            <p:nvPr/>
          </p:nvSpPr>
          <p:spPr>
            <a:xfrm>
              <a:off x="1664401" y="4276622"/>
              <a:ext cx="302041" cy="259140"/>
            </a:xfrm>
            <a:custGeom>
              <a:avLst/>
              <a:gdLst/>
              <a:ahLst/>
              <a:cxnLst/>
              <a:rect l="l" t="t" r="r" b="b"/>
              <a:pathLst>
                <a:path w="1394" h="1196" extrusionOk="0">
                  <a:moveTo>
                    <a:pt x="600" y="1"/>
                  </a:moveTo>
                  <a:cubicBezTo>
                    <a:pt x="271" y="1"/>
                    <a:pt x="0" y="267"/>
                    <a:pt x="0" y="600"/>
                  </a:cubicBezTo>
                  <a:cubicBezTo>
                    <a:pt x="0" y="958"/>
                    <a:pt x="296" y="1195"/>
                    <a:pt x="603" y="1195"/>
                  </a:cubicBezTo>
                  <a:cubicBezTo>
                    <a:pt x="750" y="1195"/>
                    <a:pt x="899" y="1141"/>
                    <a:pt x="1021" y="1021"/>
                  </a:cubicBezTo>
                  <a:cubicBezTo>
                    <a:pt x="1393" y="644"/>
                    <a:pt x="1127" y="1"/>
                    <a:pt x="600" y="1"/>
                  </a:cubicBezTo>
                  <a:close/>
                </a:path>
              </a:pathLst>
            </a:custGeom>
            <a:solidFill>
              <a:srgbClr val="D0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3"/>
            <p:cNvSpPr/>
            <p:nvPr/>
          </p:nvSpPr>
          <p:spPr>
            <a:xfrm>
              <a:off x="1751937" y="4346174"/>
              <a:ext cx="86019" cy="292075"/>
            </a:xfrm>
            <a:custGeom>
              <a:avLst/>
              <a:gdLst/>
              <a:ahLst/>
              <a:cxnLst/>
              <a:rect l="l" t="t" r="r" b="b"/>
              <a:pathLst>
                <a:path w="397" h="1348" extrusionOk="0">
                  <a:moveTo>
                    <a:pt x="194" y="0"/>
                  </a:moveTo>
                  <a:cubicBezTo>
                    <a:pt x="185" y="0"/>
                    <a:pt x="177" y="6"/>
                    <a:pt x="177" y="18"/>
                  </a:cubicBezTo>
                  <a:lnTo>
                    <a:pt x="177" y="400"/>
                  </a:lnTo>
                  <a:lnTo>
                    <a:pt x="41" y="260"/>
                  </a:lnTo>
                  <a:cubicBezTo>
                    <a:pt x="37" y="257"/>
                    <a:pt x="33" y="256"/>
                    <a:pt x="29" y="256"/>
                  </a:cubicBezTo>
                  <a:cubicBezTo>
                    <a:pt x="13" y="256"/>
                    <a:pt x="1" y="274"/>
                    <a:pt x="12" y="289"/>
                  </a:cubicBezTo>
                  <a:cubicBezTo>
                    <a:pt x="70" y="342"/>
                    <a:pt x="123" y="396"/>
                    <a:pt x="177" y="449"/>
                  </a:cubicBezTo>
                  <a:lnTo>
                    <a:pt x="177" y="1329"/>
                  </a:lnTo>
                  <a:cubicBezTo>
                    <a:pt x="177" y="1341"/>
                    <a:pt x="185" y="1347"/>
                    <a:pt x="194" y="1347"/>
                  </a:cubicBezTo>
                  <a:cubicBezTo>
                    <a:pt x="202" y="1347"/>
                    <a:pt x="211" y="1341"/>
                    <a:pt x="211" y="1329"/>
                  </a:cubicBezTo>
                  <a:lnTo>
                    <a:pt x="211" y="652"/>
                  </a:lnTo>
                  <a:lnTo>
                    <a:pt x="389" y="478"/>
                  </a:lnTo>
                  <a:cubicBezTo>
                    <a:pt x="397" y="463"/>
                    <a:pt x="388" y="448"/>
                    <a:pt x="374" y="448"/>
                  </a:cubicBezTo>
                  <a:cubicBezTo>
                    <a:pt x="370" y="448"/>
                    <a:pt x="365" y="450"/>
                    <a:pt x="360" y="454"/>
                  </a:cubicBezTo>
                  <a:lnTo>
                    <a:pt x="211" y="599"/>
                  </a:lnTo>
                  <a:lnTo>
                    <a:pt x="211" y="18"/>
                  </a:lnTo>
                  <a:cubicBezTo>
                    <a:pt x="211" y="6"/>
                    <a:pt x="202" y="0"/>
                    <a:pt x="194"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3"/>
            <p:cNvSpPr/>
            <p:nvPr/>
          </p:nvSpPr>
          <p:spPr>
            <a:xfrm>
              <a:off x="1831239" y="4268822"/>
              <a:ext cx="218839" cy="265857"/>
            </a:xfrm>
            <a:custGeom>
              <a:avLst/>
              <a:gdLst/>
              <a:ahLst/>
              <a:cxnLst/>
              <a:rect l="l" t="t" r="r" b="b"/>
              <a:pathLst>
                <a:path w="1010" h="1227" extrusionOk="0">
                  <a:moveTo>
                    <a:pt x="500" y="0"/>
                  </a:moveTo>
                  <a:cubicBezTo>
                    <a:pt x="453" y="0"/>
                    <a:pt x="406" y="27"/>
                    <a:pt x="386" y="80"/>
                  </a:cubicBezTo>
                  <a:lnTo>
                    <a:pt x="9" y="1052"/>
                  </a:lnTo>
                  <a:cubicBezTo>
                    <a:pt x="3" y="1067"/>
                    <a:pt x="1" y="1082"/>
                    <a:pt x="1" y="1097"/>
                  </a:cubicBezTo>
                  <a:lnTo>
                    <a:pt x="1" y="1097"/>
                  </a:lnTo>
                  <a:cubicBezTo>
                    <a:pt x="1" y="1162"/>
                    <a:pt x="49" y="1217"/>
                    <a:pt x="120" y="1217"/>
                  </a:cubicBezTo>
                  <a:lnTo>
                    <a:pt x="860" y="1227"/>
                  </a:lnTo>
                  <a:cubicBezTo>
                    <a:pt x="863" y="1227"/>
                    <a:pt x="865" y="1227"/>
                    <a:pt x="867" y="1227"/>
                  </a:cubicBezTo>
                  <a:cubicBezTo>
                    <a:pt x="951" y="1227"/>
                    <a:pt x="1009" y="1142"/>
                    <a:pt x="976" y="1062"/>
                  </a:cubicBezTo>
                  <a:lnTo>
                    <a:pt x="614" y="80"/>
                  </a:lnTo>
                  <a:cubicBezTo>
                    <a:pt x="594" y="27"/>
                    <a:pt x="547" y="0"/>
                    <a:pt x="500" y="0"/>
                  </a:cubicBezTo>
                  <a:close/>
                </a:path>
              </a:pathLst>
            </a:custGeom>
            <a:solidFill>
              <a:srgbClr val="425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3"/>
            <p:cNvSpPr/>
            <p:nvPr/>
          </p:nvSpPr>
          <p:spPr>
            <a:xfrm>
              <a:off x="1881291" y="4318873"/>
              <a:ext cx="101836" cy="318509"/>
            </a:xfrm>
            <a:custGeom>
              <a:avLst/>
              <a:gdLst/>
              <a:ahLst/>
              <a:cxnLst/>
              <a:rect l="l" t="t" r="r" b="b"/>
              <a:pathLst>
                <a:path w="470" h="1470" extrusionOk="0">
                  <a:moveTo>
                    <a:pt x="259" y="0"/>
                  </a:moveTo>
                  <a:cubicBezTo>
                    <a:pt x="251" y="0"/>
                    <a:pt x="242" y="6"/>
                    <a:pt x="242" y="18"/>
                  </a:cubicBezTo>
                  <a:lnTo>
                    <a:pt x="242" y="792"/>
                  </a:lnTo>
                  <a:lnTo>
                    <a:pt x="29" y="575"/>
                  </a:lnTo>
                  <a:cubicBezTo>
                    <a:pt x="25" y="572"/>
                    <a:pt x="20" y="571"/>
                    <a:pt x="16" y="571"/>
                  </a:cubicBezTo>
                  <a:cubicBezTo>
                    <a:pt x="11" y="571"/>
                    <a:pt x="8" y="572"/>
                    <a:pt x="5" y="575"/>
                  </a:cubicBezTo>
                  <a:cubicBezTo>
                    <a:pt x="0" y="575"/>
                    <a:pt x="0" y="580"/>
                    <a:pt x="0" y="584"/>
                  </a:cubicBezTo>
                  <a:cubicBezTo>
                    <a:pt x="0" y="589"/>
                    <a:pt x="0" y="594"/>
                    <a:pt x="5" y="594"/>
                  </a:cubicBezTo>
                  <a:lnTo>
                    <a:pt x="242" y="831"/>
                  </a:lnTo>
                  <a:lnTo>
                    <a:pt x="242" y="1455"/>
                  </a:lnTo>
                  <a:cubicBezTo>
                    <a:pt x="242" y="1465"/>
                    <a:pt x="251" y="1470"/>
                    <a:pt x="259" y="1470"/>
                  </a:cubicBezTo>
                  <a:cubicBezTo>
                    <a:pt x="268" y="1470"/>
                    <a:pt x="276" y="1465"/>
                    <a:pt x="276" y="1455"/>
                  </a:cubicBezTo>
                  <a:lnTo>
                    <a:pt x="276" y="551"/>
                  </a:lnTo>
                  <a:lnTo>
                    <a:pt x="465" y="362"/>
                  </a:lnTo>
                  <a:cubicBezTo>
                    <a:pt x="470" y="357"/>
                    <a:pt x="470" y="347"/>
                    <a:pt x="465" y="343"/>
                  </a:cubicBezTo>
                  <a:cubicBezTo>
                    <a:pt x="460" y="340"/>
                    <a:pt x="455" y="339"/>
                    <a:pt x="451" y="339"/>
                  </a:cubicBezTo>
                  <a:cubicBezTo>
                    <a:pt x="447" y="339"/>
                    <a:pt x="443" y="340"/>
                    <a:pt x="441" y="343"/>
                  </a:cubicBezTo>
                  <a:lnTo>
                    <a:pt x="276" y="507"/>
                  </a:lnTo>
                  <a:lnTo>
                    <a:pt x="276" y="18"/>
                  </a:lnTo>
                  <a:cubicBezTo>
                    <a:pt x="276" y="6"/>
                    <a:pt x="268" y="0"/>
                    <a:pt x="259"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7" name="Google Shape;767;p13"/>
          <p:cNvGrpSpPr/>
          <p:nvPr/>
        </p:nvGrpSpPr>
        <p:grpSpPr>
          <a:xfrm>
            <a:off x="4504029" y="5479999"/>
            <a:ext cx="336408" cy="704333"/>
            <a:chOff x="2975347" y="4014549"/>
            <a:chExt cx="252306" cy="528250"/>
          </a:xfrm>
        </p:grpSpPr>
        <p:sp>
          <p:nvSpPr>
            <p:cNvPr id="768" name="Google Shape;768;p13"/>
            <p:cNvSpPr/>
            <p:nvPr/>
          </p:nvSpPr>
          <p:spPr>
            <a:xfrm>
              <a:off x="2975347" y="4014549"/>
              <a:ext cx="252306" cy="397976"/>
            </a:xfrm>
            <a:custGeom>
              <a:avLst/>
              <a:gdLst/>
              <a:ahLst/>
              <a:cxnLst/>
              <a:rect l="l" t="t" r="r" b="b"/>
              <a:pathLst>
                <a:path w="1164" h="1836" extrusionOk="0">
                  <a:moveTo>
                    <a:pt x="598" y="0"/>
                  </a:moveTo>
                  <a:cubicBezTo>
                    <a:pt x="240" y="0"/>
                    <a:pt x="22" y="363"/>
                    <a:pt x="95" y="682"/>
                  </a:cubicBezTo>
                  <a:cubicBezTo>
                    <a:pt x="138" y="900"/>
                    <a:pt x="124" y="1122"/>
                    <a:pt x="56" y="1330"/>
                  </a:cubicBezTo>
                  <a:cubicBezTo>
                    <a:pt x="33" y="1401"/>
                    <a:pt x="0" y="1835"/>
                    <a:pt x="545" y="1835"/>
                  </a:cubicBezTo>
                  <a:cubicBezTo>
                    <a:pt x="562" y="1835"/>
                    <a:pt x="580" y="1834"/>
                    <a:pt x="598" y="1833"/>
                  </a:cubicBezTo>
                  <a:cubicBezTo>
                    <a:pt x="598" y="1833"/>
                    <a:pt x="614" y="1835"/>
                    <a:pt x="641" y="1835"/>
                  </a:cubicBezTo>
                  <a:cubicBezTo>
                    <a:pt x="770" y="1835"/>
                    <a:pt x="1148" y="1795"/>
                    <a:pt x="1140" y="1330"/>
                  </a:cubicBezTo>
                  <a:cubicBezTo>
                    <a:pt x="1130" y="774"/>
                    <a:pt x="1111" y="687"/>
                    <a:pt x="1140" y="493"/>
                  </a:cubicBezTo>
                  <a:cubicBezTo>
                    <a:pt x="1164" y="300"/>
                    <a:pt x="956" y="5"/>
                    <a:pt x="598" y="0"/>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3"/>
            <p:cNvSpPr/>
            <p:nvPr/>
          </p:nvSpPr>
          <p:spPr>
            <a:xfrm>
              <a:off x="3100634" y="4121630"/>
              <a:ext cx="8670" cy="421170"/>
            </a:xfrm>
            <a:custGeom>
              <a:avLst/>
              <a:gdLst/>
              <a:ahLst/>
              <a:cxnLst/>
              <a:rect l="l" t="t" r="r" b="b"/>
              <a:pathLst>
                <a:path w="40" h="1943" extrusionOk="0">
                  <a:moveTo>
                    <a:pt x="20" y="1"/>
                  </a:moveTo>
                  <a:cubicBezTo>
                    <a:pt x="10" y="1"/>
                    <a:pt x="1" y="7"/>
                    <a:pt x="1" y="19"/>
                  </a:cubicBezTo>
                  <a:lnTo>
                    <a:pt x="1" y="1925"/>
                  </a:lnTo>
                  <a:cubicBezTo>
                    <a:pt x="1" y="1937"/>
                    <a:pt x="10" y="1943"/>
                    <a:pt x="20" y="1943"/>
                  </a:cubicBezTo>
                  <a:cubicBezTo>
                    <a:pt x="30" y="1943"/>
                    <a:pt x="39" y="1937"/>
                    <a:pt x="39" y="1925"/>
                  </a:cubicBezTo>
                  <a:lnTo>
                    <a:pt x="39" y="19"/>
                  </a:lnTo>
                  <a:cubicBezTo>
                    <a:pt x="39" y="7"/>
                    <a:pt x="30" y="1"/>
                    <a:pt x="20"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3"/>
            <p:cNvSpPr/>
            <p:nvPr/>
          </p:nvSpPr>
          <p:spPr>
            <a:xfrm>
              <a:off x="3047528" y="4202266"/>
              <a:ext cx="62209" cy="59826"/>
            </a:xfrm>
            <a:custGeom>
              <a:avLst/>
              <a:gdLst/>
              <a:ahLst/>
              <a:cxnLst/>
              <a:rect l="l" t="t" r="r" b="b"/>
              <a:pathLst>
                <a:path w="287" h="276" extrusionOk="0">
                  <a:moveTo>
                    <a:pt x="25" y="0"/>
                  </a:moveTo>
                  <a:cubicBezTo>
                    <a:pt x="11" y="0"/>
                    <a:pt x="1" y="18"/>
                    <a:pt x="9" y="29"/>
                  </a:cubicBezTo>
                  <a:lnTo>
                    <a:pt x="250" y="271"/>
                  </a:lnTo>
                  <a:cubicBezTo>
                    <a:pt x="255" y="274"/>
                    <a:pt x="259" y="275"/>
                    <a:pt x="263" y="275"/>
                  </a:cubicBezTo>
                  <a:cubicBezTo>
                    <a:pt x="277" y="275"/>
                    <a:pt x="287" y="258"/>
                    <a:pt x="279" y="247"/>
                  </a:cubicBezTo>
                  <a:lnTo>
                    <a:pt x="38" y="5"/>
                  </a:lnTo>
                  <a:cubicBezTo>
                    <a:pt x="33" y="2"/>
                    <a:pt x="29" y="0"/>
                    <a:pt x="25"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3"/>
            <p:cNvSpPr/>
            <p:nvPr/>
          </p:nvSpPr>
          <p:spPr>
            <a:xfrm>
              <a:off x="3100200" y="4262960"/>
              <a:ext cx="66978" cy="64162"/>
            </a:xfrm>
            <a:custGeom>
              <a:avLst/>
              <a:gdLst/>
              <a:ahLst/>
              <a:cxnLst/>
              <a:rect l="l" t="t" r="r" b="b"/>
              <a:pathLst>
                <a:path w="309" h="296" extrusionOk="0">
                  <a:moveTo>
                    <a:pt x="284" y="1"/>
                  </a:moveTo>
                  <a:cubicBezTo>
                    <a:pt x="280" y="1"/>
                    <a:pt x="277" y="2"/>
                    <a:pt x="273" y="5"/>
                  </a:cubicBezTo>
                  <a:lnTo>
                    <a:pt x="12" y="267"/>
                  </a:lnTo>
                  <a:cubicBezTo>
                    <a:pt x="1" y="278"/>
                    <a:pt x="10" y="295"/>
                    <a:pt x="24" y="295"/>
                  </a:cubicBezTo>
                  <a:cubicBezTo>
                    <a:pt x="28" y="295"/>
                    <a:pt x="32" y="294"/>
                    <a:pt x="36" y="291"/>
                  </a:cubicBezTo>
                  <a:cubicBezTo>
                    <a:pt x="123" y="204"/>
                    <a:pt x="211" y="117"/>
                    <a:pt x="298" y="30"/>
                  </a:cubicBezTo>
                  <a:cubicBezTo>
                    <a:pt x="309" y="18"/>
                    <a:pt x="297" y="1"/>
                    <a:pt x="284"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13"/>
          <p:cNvGrpSpPr/>
          <p:nvPr/>
        </p:nvGrpSpPr>
        <p:grpSpPr>
          <a:xfrm>
            <a:off x="8630063" y="5461429"/>
            <a:ext cx="1134400" cy="653719"/>
            <a:chOff x="6625736" y="4095721"/>
            <a:chExt cx="850800" cy="490240"/>
          </a:xfrm>
        </p:grpSpPr>
        <p:sp>
          <p:nvSpPr>
            <p:cNvPr id="773" name="Google Shape;773;p13"/>
            <p:cNvSpPr/>
            <p:nvPr/>
          </p:nvSpPr>
          <p:spPr>
            <a:xfrm>
              <a:off x="7028650" y="4095721"/>
              <a:ext cx="10969" cy="21569"/>
            </a:xfrm>
            <a:custGeom>
              <a:avLst/>
              <a:gdLst/>
              <a:ahLst/>
              <a:cxnLst/>
              <a:rect l="l" t="t" r="r" b="b"/>
              <a:pathLst>
                <a:path w="30" h="59" extrusionOk="0">
                  <a:moveTo>
                    <a:pt x="1" y="0"/>
                  </a:moveTo>
                  <a:lnTo>
                    <a:pt x="1" y="58"/>
                  </a:lnTo>
                  <a:lnTo>
                    <a:pt x="30" y="58"/>
                  </a:lnTo>
                  <a:lnTo>
                    <a:pt x="30"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3"/>
            <p:cNvSpPr/>
            <p:nvPr/>
          </p:nvSpPr>
          <p:spPr>
            <a:xfrm>
              <a:off x="7046566" y="4143246"/>
              <a:ext cx="81533" cy="76406"/>
            </a:xfrm>
            <a:custGeom>
              <a:avLst/>
              <a:gdLst/>
              <a:ahLst/>
              <a:cxnLst/>
              <a:rect l="l" t="t" r="r" b="b"/>
              <a:pathLst>
                <a:path w="223" h="209" extrusionOk="0">
                  <a:moveTo>
                    <a:pt x="0" y="1"/>
                  </a:moveTo>
                  <a:lnTo>
                    <a:pt x="0" y="209"/>
                  </a:lnTo>
                  <a:lnTo>
                    <a:pt x="223" y="209"/>
                  </a:lnTo>
                  <a:lnTo>
                    <a:pt x="22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3"/>
            <p:cNvSpPr/>
            <p:nvPr/>
          </p:nvSpPr>
          <p:spPr>
            <a:xfrm>
              <a:off x="6977463" y="4143246"/>
              <a:ext cx="69468" cy="76406"/>
            </a:xfrm>
            <a:custGeom>
              <a:avLst/>
              <a:gdLst/>
              <a:ahLst/>
              <a:cxnLst/>
              <a:rect l="l" t="t" r="r" b="b"/>
              <a:pathLst>
                <a:path w="190" h="209" extrusionOk="0">
                  <a:moveTo>
                    <a:pt x="1" y="1"/>
                  </a:moveTo>
                  <a:lnTo>
                    <a:pt x="1" y="209"/>
                  </a:lnTo>
                  <a:lnTo>
                    <a:pt x="189" y="209"/>
                  </a:lnTo>
                  <a:lnTo>
                    <a:pt x="18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3"/>
            <p:cNvSpPr/>
            <p:nvPr/>
          </p:nvSpPr>
          <p:spPr>
            <a:xfrm>
              <a:off x="6977463" y="4106323"/>
              <a:ext cx="69468" cy="37289"/>
            </a:xfrm>
            <a:custGeom>
              <a:avLst/>
              <a:gdLst/>
              <a:ahLst/>
              <a:cxnLst/>
              <a:rect l="l" t="t" r="r" b="b"/>
              <a:pathLst>
                <a:path w="190" h="102" extrusionOk="0">
                  <a:moveTo>
                    <a:pt x="97" y="0"/>
                  </a:moveTo>
                  <a:lnTo>
                    <a:pt x="1" y="102"/>
                  </a:lnTo>
                  <a:lnTo>
                    <a:pt x="189" y="102"/>
                  </a:lnTo>
                  <a:lnTo>
                    <a:pt x="97"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3"/>
            <p:cNvSpPr/>
            <p:nvPr/>
          </p:nvSpPr>
          <p:spPr>
            <a:xfrm>
              <a:off x="7012929" y="4106323"/>
              <a:ext cx="116998" cy="37289"/>
            </a:xfrm>
            <a:custGeom>
              <a:avLst/>
              <a:gdLst/>
              <a:ahLst/>
              <a:cxnLst/>
              <a:rect l="l" t="t" r="r" b="b"/>
              <a:pathLst>
                <a:path w="320" h="102" extrusionOk="0">
                  <a:moveTo>
                    <a:pt x="0" y="0"/>
                  </a:moveTo>
                  <a:lnTo>
                    <a:pt x="92" y="102"/>
                  </a:lnTo>
                  <a:lnTo>
                    <a:pt x="320" y="102"/>
                  </a:lnTo>
                  <a:lnTo>
                    <a:pt x="22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3"/>
            <p:cNvSpPr/>
            <p:nvPr/>
          </p:nvSpPr>
          <p:spPr>
            <a:xfrm>
              <a:off x="6795384" y="4166278"/>
              <a:ext cx="85189" cy="141844"/>
            </a:xfrm>
            <a:custGeom>
              <a:avLst/>
              <a:gdLst/>
              <a:ahLst/>
              <a:cxnLst/>
              <a:rect l="l" t="t" r="r" b="b"/>
              <a:pathLst>
                <a:path w="233" h="388" extrusionOk="0">
                  <a:moveTo>
                    <a:pt x="117" y="1"/>
                  </a:moveTo>
                  <a:lnTo>
                    <a:pt x="0" y="122"/>
                  </a:lnTo>
                  <a:lnTo>
                    <a:pt x="0" y="388"/>
                  </a:lnTo>
                  <a:lnTo>
                    <a:pt x="233" y="388"/>
                  </a:lnTo>
                  <a:lnTo>
                    <a:pt x="233" y="122"/>
                  </a:lnTo>
                  <a:lnTo>
                    <a:pt x="117"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3"/>
            <p:cNvSpPr/>
            <p:nvPr/>
          </p:nvSpPr>
          <p:spPr>
            <a:xfrm>
              <a:off x="6837796" y="4166278"/>
              <a:ext cx="187929" cy="44600"/>
            </a:xfrm>
            <a:custGeom>
              <a:avLst/>
              <a:gdLst/>
              <a:ahLst/>
              <a:cxnLst/>
              <a:rect l="l" t="t" r="r" b="b"/>
              <a:pathLst>
                <a:path w="514" h="122" extrusionOk="0">
                  <a:moveTo>
                    <a:pt x="1" y="1"/>
                  </a:moveTo>
                  <a:lnTo>
                    <a:pt x="117"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3"/>
            <p:cNvSpPr/>
            <p:nvPr/>
          </p:nvSpPr>
          <p:spPr>
            <a:xfrm>
              <a:off x="6880208" y="4210513"/>
              <a:ext cx="145517" cy="97609"/>
            </a:xfrm>
            <a:custGeom>
              <a:avLst/>
              <a:gdLst/>
              <a:ahLst/>
              <a:cxnLst/>
              <a:rect l="l" t="t" r="r" b="b"/>
              <a:pathLst>
                <a:path w="398" h="267" extrusionOk="0">
                  <a:moveTo>
                    <a:pt x="1" y="1"/>
                  </a:moveTo>
                  <a:lnTo>
                    <a:pt x="1"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3"/>
            <p:cNvSpPr/>
            <p:nvPr/>
          </p:nvSpPr>
          <p:spPr>
            <a:xfrm>
              <a:off x="7025360" y="4166278"/>
              <a:ext cx="85189" cy="141844"/>
            </a:xfrm>
            <a:custGeom>
              <a:avLst/>
              <a:gdLst/>
              <a:ahLst/>
              <a:cxnLst/>
              <a:rect l="l" t="t" r="r" b="b"/>
              <a:pathLst>
                <a:path w="233" h="388" extrusionOk="0">
                  <a:moveTo>
                    <a:pt x="116" y="1"/>
                  </a:moveTo>
                  <a:lnTo>
                    <a:pt x="0" y="122"/>
                  </a:lnTo>
                  <a:lnTo>
                    <a:pt x="0" y="388"/>
                  </a:lnTo>
                  <a:lnTo>
                    <a:pt x="232" y="388"/>
                  </a:lnTo>
                  <a:lnTo>
                    <a:pt x="232" y="122"/>
                  </a:lnTo>
                  <a:lnTo>
                    <a:pt x="116"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3"/>
            <p:cNvSpPr/>
            <p:nvPr/>
          </p:nvSpPr>
          <p:spPr>
            <a:xfrm>
              <a:off x="7067772" y="4166278"/>
              <a:ext cx="187929" cy="44600"/>
            </a:xfrm>
            <a:custGeom>
              <a:avLst/>
              <a:gdLst/>
              <a:ahLst/>
              <a:cxnLst/>
              <a:rect l="l" t="t" r="r" b="b"/>
              <a:pathLst>
                <a:path w="514" h="122" extrusionOk="0">
                  <a:moveTo>
                    <a:pt x="0" y="1"/>
                  </a:moveTo>
                  <a:lnTo>
                    <a:pt x="116"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3"/>
            <p:cNvSpPr/>
            <p:nvPr/>
          </p:nvSpPr>
          <p:spPr>
            <a:xfrm>
              <a:off x="7110184" y="4210513"/>
              <a:ext cx="145517" cy="97609"/>
            </a:xfrm>
            <a:custGeom>
              <a:avLst/>
              <a:gdLst/>
              <a:ahLst/>
              <a:cxnLst/>
              <a:rect l="l" t="t" r="r" b="b"/>
              <a:pathLst>
                <a:path w="398" h="267" extrusionOk="0">
                  <a:moveTo>
                    <a:pt x="0" y="1"/>
                  </a:moveTo>
                  <a:lnTo>
                    <a:pt x="0"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3"/>
            <p:cNvSpPr/>
            <p:nvPr/>
          </p:nvSpPr>
          <p:spPr>
            <a:xfrm>
              <a:off x="6625736" y="4244146"/>
              <a:ext cx="113342" cy="341815"/>
            </a:xfrm>
            <a:custGeom>
              <a:avLst/>
              <a:gdLst/>
              <a:ahLst/>
              <a:cxnLst/>
              <a:rect l="l" t="t" r="r" b="b"/>
              <a:pathLst>
                <a:path w="310" h="935" extrusionOk="0">
                  <a:moveTo>
                    <a:pt x="155" y="1"/>
                  </a:moveTo>
                  <a:lnTo>
                    <a:pt x="0" y="165"/>
                  </a:lnTo>
                  <a:lnTo>
                    <a:pt x="0" y="934"/>
                  </a:lnTo>
                  <a:lnTo>
                    <a:pt x="310" y="934"/>
                  </a:lnTo>
                  <a:lnTo>
                    <a:pt x="310" y="165"/>
                  </a:lnTo>
                  <a:lnTo>
                    <a:pt x="155"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3"/>
            <p:cNvSpPr/>
            <p:nvPr/>
          </p:nvSpPr>
          <p:spPr>
            <a:xfrm>
              <a:off x="6682042" y="4244146"/>
              <a:ext cx="249718" cy="60320"/>
            </a:xfrm>
            <a:custGeom>
              <a:avLst/>
              <a:gdLst/>
              <a:ahLst/>
              <a:cxnLst/>
              <a:rect l="l" t="t" r="r" b="b"/>
              <a:pathLst>
                <a:path w="683" h="165" extrusionOk="0">
                  <a:moveTo>
                    <a:pt x="1" y="1"/>
                  </a:moveTo>
                  <a:lnTo>
                    <a:pt x="156" y="165"/>
                  </a:lnTo>
                  <a:lnTo>
                    <a:pt x="683" y="165"/>
                  </a:lnTo>
                  <a:lnTo>
                    <a:pt x="533"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3"/>
            <p:cNvSpPr/>
            <p:nvPr/>
          </p:nvSpPr>
          <p:spPr>
            <a:xfrm>
              <a:off x="6738713" y="4304101"/>
              <a:ext cx="193047" cy="281860"/>
            </a:xfrm>
            <a:custGeom>
              <a:avLst/>
              <a:gdLst/>
              <a:ahLst/>
              <a:cxnLst/>
              <a:rect l="l" t="t" r="r" b="b"/>
              <a:pathLst>
                <a:path w="528" h="771" extrusionOk="0">
                  <a:moveTo>
                    <a:pt x="1" y="1"/>
                  </a:moveTo>
                  <a:lnTo>
                    <a:pt x="1" y="770"/>
                  </a:lnTo>
                  <a:lnTo>
                    <a:pt x="528" y="770"/>
                  </a:lnTo>
                  <a:lnTo>
                    <a:pt x="528"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3"/>
            <p:cNvSpPr/>
            <p:nvPr/>
          </p:nvSpPr>
          <p:spPr>
            <a:xfrm>
              <a:off x="7014757" y="4228426"/>
              <a:ext cx="16087" cy="35461"/>
            </a:xfrm>
            <a:custGeom>
              <a:avLst/>
              <a:gdLst/>
              <a:ahLst/>
              <a:cxnLst/>
              <a:rect l="l" t="t" r="r" b="b"/>
              <a:pathLst>
                <a:path w="44" h="97" extrusionOk="0">
                  <a:moveTo>
                    <a:pt x="0" y="0"/>
                  </a:moveTo>
                  <a:lnTo>
                    <a:pt x="0" y="97"/>
                  </a:lnTo>
                  <a:lnTo>
                    <a:pt x="44" y="97"/>
                  </a:lnTo>
                  <a:lnTo>
                    <a:pt x="44"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3"/>
            <p:cNvSpPr/>
            <p:nvPr/>
          </p:nvSpPr>
          <p:spPr>
            <a:xfrm>
              <a:off x="7042910" y="4305929"/>
              <a:ext cx="133086" cy="126124"/>
            </a:xfrm>
            <a:custGeom>
              <a:avLst/>
              <a:gdLst/>
              <a:ahLst/>
              <a:cxnLst/>
              <a:rect l="l" t="t" r="r" b="b"/>
              <a:pathLst>
                <a:path w="364" h="345" extrusionOk="0">
                  <a:moveTo>
                    <a:pt x="1" y="1"/>
                  </a:moveTo>
                  <a:lnTo>
                    <a:pt x="1"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3"/>
            <p:cNvSpPr/>
            <p:nvPr/>
          </p:nvSpPr>
          <p:spPr>
            <a:xfrm>
              <a:off x="6929933" y="4305929"/>
              <a:ext cx="113342" cy="126124"/>
            </a:xfrm>
            <a:custGeom>
              <a:avLst/>
              <a:gdLst/>
              <a:ahLst/>
              <a:cxnLst/>
              <a:rect l="l" t="t" r="r" b="b"/>
              <a:pathLst>
                <a:path w="310" h="345" extrusionOk="0">
                  <a:moveTo>
                    <a:pt x="0" y="1"/>
                  </a:moveTo>
                  <a:lnTo>
                    <a:pt x="0"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3"/>
            <p:cNvSpPr/>
            <p:nvPr/>
          </p:nvSpPr>
          <p:spPr>
            <a:xfrm>
              <a:off x="6929933" y="4245974"/>
              <a:ext cx="113342" cy="60320"/>
            </a:xfrm>
            <a:custGeom>
              <a:avLst/>
              <a:gdLst/>
              <a:ahLst/>
              <a:cxnLst/>
              <a:rect l="l" t="t" r="r" b="b"/>
              <a:pathLst>
                <a:path w="310" h="165" extrusionOk="0">
                  <a:moveTo>
                    <a:pt x="155" y="0"/>
                  </a:moveTo>
                  <a:lnTo>
                    <a:pt x="0"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3"/>
            <p:cNvSpPr/>
            <p:nvPr/>
          </p:nvSpPr>
          <p:spPr>
            <a:xfrm>
              <a:off x="6986238" y="4245974"/>
              <a:ext cx="189757" cy="60320"/>
            </a:xfrm>
            <a:custGeom>
              <a:avLst/>
              <a:gdLst/>
              <a:ahLst/>
              <a:cxnLst/>
              <a:rect l="l" t="t" r="r" b="b"/>
              <a:pathLst>
                <a:path w="519" h="165" extrusionOk="0">
                  <a:moveTo>
                    <a:pt x="1" y="0"/>
                  </a:moveTo>
                  <a:lnTo>
                    <a:pt x="156" y="165"/>
                  </a:lnTo>
                  <a:lnTo>
                    <a:pt x="518" y="165"/>
                  </a:lnTo>
                  <a:lnTo>
                    <a:pt x="373"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3"/>
            <p:cNvSpPr/>
            <p:nvPr/>
          </p:nvSpPr>
          <p:spPr>
            <a:xfrm>
              <a:off x="7258626" y="4229888"/>
              <a:ext cx="14625" cy="33999"/>
            </a:xfrm>
            <a:custGeom>
              <a:avLst/>
              <a:gdLst/>
              <a:ahLst/>
              <a:cxnLst/>
              <a:rect l="l" t="t" r="r" b="b"/>
              <a:pathLst>
                <a:path w="40" h="93" extrusionOk="0">
                  <a:moveTo>
                    <a:pt x="1" y="1"/>
                  </a:moveTo>
                  <a:lnTo>
                    <a:pt x="1" y="93"/>
                  </a:lnTo>
                  <a:lnTo>
                    <a:pt x="39" y="93"/>
                  </a:lnTo>
                  <a:lnTo>
                    <a:pt x="3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3"/>
            <p:cNvSpPr/>
            <p:nvPr/>
          </p:nvSpPr>
          <p:spPr>
            <a:xfrm>
              <a:off x="7287144" y="4305929"/>
              <a:ext cx="132720" cy="126124"/>
            </a:xfrm>
            <a:custGeom>
              <a:avLst/>
              <a:gdLst/>
              <a:ahLst/>
              <a:cxnLst/>
              <a:rect l="l" t="t" r="r" b="b"/>
              <a:pathLst>
                <a:path w="363" h="345" extrusionOk="0">
                  <a:moveTo>
                    <a:pt x="0" y="1"/>
                  </a:moveTo>
                  <a:lnTo>
                    <a:pt x="0"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3"/>
            <p:cNvSpPr/>
            <p:nvPr/>
          </p:nvSpPr>
          <p:spPr>
            <a:xfrm>
              <a:off x="7173802" y="4305929"/>
              <a:ext cx="113708" cy="126124"/>
            </a:xfrm>
            <a:custGeom>
              <a:avLst/>
              <a:gdLst/>
              <a:ahLst/>
              <a:cxnLst/>
              <a:rect l="l" t="t" r="r" b="b"/>
              <a:pathLst>
                <a:path w="311" h="345" extrusionOk="0">
                  <a:moveTo>
                    <a:pt x="1" y="1"/>
                  </a:moveTo>
                  <a:lnTo>
                    <a:pt x="1"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3"/>
            <p:cNvSpPr/>
            <p:nvPr/>
          </p:nvSpPr>
          <p:spPr>
            <a:xfrm>
              <a:off x="7173802" y="4245974"/>
              <a:ext cx="113708" cy="60320"/>
            </a:xfrm>
            <a:custGeom>
              <a:avLst/>
              <a:gdLst/>
              <a:ahLst/>
              <a:cxnLst/>
              <a:rect l="l" t="t" r="r" b="b"/>
              <a:pathLst>
                <a:path w="311" h="165" extrusionOk="0">
                  <a:moveTo>
                    <a:pt x="155" y="0"/>
                  </a:moveTo>
                  <a:lnTo>
                    <a:pt x="1"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3"/>
            <p:cNvSpPr/>
            <p:nvPr/>
          </p:nvSpPr>
          <p:spPr>
            <a:xfrm>
              <a:off x="7230473" y="4245974"/>
              <a:ext cx="189391" cy="60320"/>
            </a:xfrm>
            <a:custGeom>
              <a:avLst/>
              <a:gdLst/>
              <a:ahLst/>
              <a:cxnLst/>
              <a:rect l="l" t="t" r="r" b="b"/>
              <a:pathLst>
                <a:path w="518" h="165" extrusionOk="0">
                  <a:moveTo>
                    <a:pt x="0" y="0"/>
                  </a:moveTo>
                  <a:lnTo>
                    <a:pt x="155" y="165"/>
                  </a:lnTo>
                  <a:lnTo>
                    <a:pt x="518" y="165"/>
                  </a:lnTo>
                  <a:lnTo>
                    <a:pt x="368"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3"/>
            <p:cNvSpPr/>
            <p:nvPr/>
          </p:nvSpPr>
          <p:spPr>
            <a:xfrm>
              <a:off x="6788437" y="4348336"/>
              <a:ext cx="141861" cy="235797"/>
            </a:xfrm>
            <a:custGeom>
              <a:avLst/>
              <a:gdLst/>
              <a:ahLst/>
              <a:cxnLst/>
              <a:rect l="l" t="t" r="r" b="b"/>
              <a:pathLst>
                <a:path w="388" h="645" extrusionOk="0">
                  <a:moveTo>
                    <a:pt x="194" y="1"/>
                  </a:moveTo>
                  <a:lnTo>
                    <a:pt x="0" y="209"/>
                  </a:lnTo>
                  <a:lnTo>
                    <a:pt x="0" y="644"/>
                  </a:lnTo>
                  <a:lnTo>
                    <a:pt x="387" y="644"/>
                  </a:lnTo>
                  <a:lnTo>
                    <a:pt x="387" y="209"/>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3"/>
            <p:cNvSpPr/>
            <p:nvPr/>
          </p:nvSpPr>
          <p:spPr>
            <a:xfrm>
              <a:off x="6859002" y="4348336"/>
              <a:ext cx="313336" cy="76406"/>
            </a:xfrm>
            <a:custGeom>
              <a:avLst/>
              <a:gdLst/>
              <a:ahLst/>
              <a:cxnLst/>
              <a:rect l="l" t="t" r="r" b="b"/>
              <a:pathLst>
                <a:path w="857" h="209" extrusionOk="0">
                  <a:moveTo>
                    <a:pt x="1" y="1"/>
                  </a:moveTo>
                  <a:lnTo>
                    <a:pt x="194" y="209"/>
                  </a:lnTo>
                  <a:lnTo>
                    <a:pt x="857" y="209"/>
                  </a:lnTo>
                  <a:lnTo>
                    <a:pt x="66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3"/>
            <p:cNvSpPr/>
            <p:nvPr/>
          </p:nvSpPr>
          <p:spPr>
            <a:xfrm>
              <a:off x="6929933" y="4424376"/>
              <a:ext cx="242406" cy="159757"/>
            </a:xfrm>
            <a:custGeom>
              <a:avLst/>
              <a:gdLst/>
              <a:ahLst/>
              <a:cxnLst/>
              <a:rect l="l" t="t" r="r" b="b"/>
              <a:pathLst>
                <a:path w="663" h="437" extrusionOk="0">
                  <a:moveTo>
                    <a:pt x="0" y="1"/>
                  </a:moveTo>
                  <a:lnTo>
                    <a:pt x="0" y="436"/>
                  </a:lnTo>
                  <a:lnTo>
                    <a:pt x="663" y="436"/>
                  </a:lnTo>
                  <a:lnTo>
                    <a:pt x="6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3"/>
            <p:cNvSpPr/>
            <p:nvPr/>
          </p:nvSpPr>
          <p:spPr>
            <a:xfrm>
              <a:off x="6832678" y="4497126"/>
              <a:ext cx="40949" cy="87007"/>
            </a:xfrm>
            <a:custGeom>
              <a:avLst/>
              <a:gdLst/>
              <a:ahLst/>
              <a:cxnLst/>
              <a:rect l="l" t="t" r="r" b="b"/>
              <a:pathLst>
                <a:path w="112" h="238" extrusionOk="0">
                  <a:moveTo>
                    <a:pt x="56" y="0"/>
                  </a:moveTo>
                  <a:cubicBezTo>
                    <a:pt x="28" y="0"/>
                    <a:pt x="0" y="20"/>
                    <a:pt x="5" y="58"/>
                  </a:cubicBezTo>
                  <a:lnTo>
                    <a:pt x="5" y="237"/>
                  </a:lnTo>
                  <a:lnTo>
                    <a:pt x="106" y="237"/>
                  </a:lnTo>
                  <a:lnTo>
                    <a:pt x="106" y="58"/>
                  </a:lnTo>
                  <a:cubicBezTo>
                    <a:pt x="111" y="20"/>
                    <a:pt x="83" y="0"/>
                    <a:pt x="56"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3"/>
            <p:cNvSpPr/>
            <p:nvPr/>
          </p:nvSpPr>
          <p:spPr>
            <a:xfrm>
              <a:off x="7099581" y="4507728"/>
              <a:ext cx="37293" cy="65804"/>
            </a:xfrm>
            <a:custGeom>
              <a:avLst/>
              <a:gdLst/>
              <a:ahLst/>
              <a:cxnLst/>
              <a:rect l="l" t="t" r="r" b="b"/>
              <a:pathLst>
                <a:path w="102" h="180" extrusionOk="0">
                  <a:moveTo>
                    <a:pt x="15" y="0"/>
                  </a:moveTo>
                  <a:cubicBezTo>
                    <a:pt x="5" y="0"/>
                    <a:pt x="0" y="10"/>
                    <a:pt x="0" y="20"/>
                  </a:cubicBezTo>
                  <a:lnTo>
                    <a:pt x="0" y="165"/>
                  </a:lnTo>
                  <a:cubicBezTo>
                    <a:pt x="0" y="170"/>
                    <a:pt x="5" y="179"/>
                    <a:pt x="15" y="179"/>
                  </a:cubicBezTo>
                  <a:lnTo>
                    <a:pt x="87" y="179"/>
                  </a:lnTo>
                  <a:cubicBezTo>
                    <a:pt x="97" y="179"/>
                    <a:pt x="102" y="170"/>
                    <a:pt x="102" y="165"/>
                  </a:cubicBezTo>
                  <a:lnTo>
                    <a:pt x="102" y="20"/>
                  </a:lnTo>
                  <a:cubicBezTo>
                    <a:pt x="102" y="10"/>
                    <a:pt x="97" y="0"/>
                    <a:pt x="87"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3"/>
            <p:cNvSpPr/>
            <p:nvPr/>
          </p:nvSpPr>
          <p:spPr>
            <a:xfrm>
              <a:off x="7037791" y="4507728"/>
              <a:ext cx="39121" cy="65804"/>
            </a:xfrm>
            <a:custGeom>
              <a:avLst/>
              <a:gdLst/>
              <a:ahLst/>
              <a:cxnLst/>
              <a:rect l="l" t="t" r="r" b="b"/>
              <a:pathLst>
                <a:path w="107" h="180" extrusionOk="0">
                  <a:moveTo>
                    <a:pt x="19" y="0"/>
                  </a:moveTo>
                  <a:cubicBezTo>
                    <a:pt x="10" y="0"/>
                    <a:pt x="0" y="10"/>
                    <a:pt x="0" y="20"/>
                  </a:cubicBezTo>
                  <a:lnTo>
                    <a:pt x="0" y="165"/>
                  </a:lnTo>
                  <a:cubicBezTo>
                    <a:pt x="0" y="170"/>
                    <a:pt x="10" y="179"/>
                    <a:pt x="19" y="179"/>
                  </a:cubicBezTo>
                  <a:lnTo>
                    <a:pt x="92" y="179"/>
                  </a:lnTo>
                  <a:cubicBezTo>
                    <a:pt x="102" y="179"/>
                    <a:pt x="107" y="170"/>
                    <a:pt x="107" y="165"/>
                  </a:cubicBezTo>
                  <a:lnTo>
                    <a:pt x="107" y="20"/>
                  </a:lnTo>
                  <a:cubicBezTo>
                    <a:pt x="107" y="10"/>
                    <a:pt x="102"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3"/>
            <p:cNvSpPr/>
            <p:nvPr/>
          </p:nvSpPr>
          <p:spPr>
            <a:xfrm>
              <a:off x="6977463" y="4507728"/>
              <a:ext cx="39487" cy="65804"/>
            </a:xfrm>
            <a:custGeom>
              <a:avLst/>
              <a:gdLst/>
              <a:ahLst/>
              <a:cxnLst/>
              <a:rect l="l" t="t" r="r" b="b"/>
              <a:pathLst>
                <a:path w="108" h="180" extrusionOk="0">
                  <a:moveTo>
                    <a:pt x="15" y="0"/>
                  </a:moveTo>
                  <a:cubicBezTo>
                    <a:pt x="5" y="0"/>
                    <a:pt x="1" y="10"/>
                    <a:pt x="1" y="20"/>
                  </a:cubicBezTo>
                  <a:lnTo>
                    <a:pt x="1" y="165"/>
                  </a:lnTo>
                  <a:cubicBezTo>
                    <a:pt x="1" y="170"/>
                    <a:pt x="5" y="179"/>
                    <a:pt x="15" y="179"/>
                  </a:cubicBezTo>
                  <a:lnTo>
                    <a:pt x="88" y="179"/>
                  </a:lnTo>
                  <a:cubicBezTo>
                    <a:pt x="97" y="179"/>
                    <a:pt x="107" y="170"/>
                    <a:pt x="107" y="165"/>
                  </a:cubicBezTo>
                  <a:lnTo>
                    <a:pt x="107" y="20"/>
                  </a:lnTo>
                  <a:cubicBezTo>
                    <a:pt x="107" y="10"/>
                    <a:pt x="97"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3"/>
            <p:cNvSpPr/>
            <p:nvPr/>
          </p:nvSpPr>
          <p:spPr>
            <a:xfrm>
              <a:off x="7099581" y="4434978"/>
              <a:ext cx="37293" cy="64342"/>
            </a:xfrm>
            <a:custGeom>
              <a:avLst/>
              <a:gdLst/>
              <a:ahLst/>
              <a:cxnLst/>
              <a:rect l="l" t="t" r="r" b="b"/>
              <a:pathLst>
                <a:path w="102" h="176" extrusionOk="0">
                  <a:moveTo>
                    <a:pt x="15" y="1"/>
                  </a:moveTo>
                  <a:cubicBezTo>
                    <a:pt x="5" y="1"/>
                    <a:pt x="0" y="6"/>
                    <a:pt x="0" y="15"/>
                  </a:cubicBezTo>
                  <a:lnTo>
                    <a:pt x="0" y="161"/>
                  </a:lnTo>
                  <a:cubicBezTo>
                    <a:pt x="0" y="170"/>
                    <a:pt x="5" y="175"/>
                    <a:pt x="15" y="175"/>
                  </a:cubicBezTo>
                  <a:lnTo>
                    <a:pt x="87" y="175"/>
                  </a:lnTo>
                  <a:cubicBezTo>
                    <a:pt x="97" y="175"/>
                    <a:pt x="102" y="170"/>
                    <a:pt x="102" y="161"/>
                  </a:cubicBezTo>
                  <a:lnTo>
                    <a:pt x="102" y="15"/>
                  </a:lnTo>
                  <a:cubicBezTo>
                    <a:pt x="102" y="6"/>
                    <a:pt x="97" y="1"/>
                    <a:pt x="87"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3"/>
            <p:cNvSpPr/>
            <p:nvPr/>
          </p:nvSpPr>
          <p:spPr>
            <a:xfrm>
              <a:off x="7037791" y="4434978"/>
              <a:ext cx="39121" cy="64342"/>
            </a:xfrm>
            <a:custGeom>
              <a:avLst/>
              <a:gdLst/>
              <a:ahLst/>
              <a:cxnLst/>
              <a:rect l="l" t="t" r="r" b="b"/>
              <a:pathLst>
                <a:path w="107" h="176" extrusionOk="0">
                  <a:moveTo>
                    <a:pt x="19" y="1"/>
                  </a:moveTo>
                  <a:cubicBezTo>
                    <a:pt x="10" y="1"/>
                    <a:pt x="0" y="6"/>
                    <a:pt x="0" y="15"/>
                  </a:cubicBezTo>
                  <a:lnTo>
                    <a:pt x="0" y="161"/>
                  </a:lnTo>
                  <a:cubicBezTo>
                    <a:pt x="0" y="170"/>
                    <a:pt x="10" y="175"/>
                    <a:pt x="19" y="175"/>
                  </a:cubicBezTo>
                  <a:lnTo>
                    <a:pt x="92" y="175"/>
                  </a:lnTo>
                  <a:cubicBezTo>
                    <a:pt x="102" y="175"/>
                    <a:pt x="107" y="170"/>
                    <a:pt x="107" y="161"/>
                  </a:cubicBezTo>
                  <a:lnTo>
                    <a:pt x="107" y="15"/>
                  </a:lnTo>
                  <a:cubicBezTo>
                    <a:pt x="107" y="6"/>
                    <a:pt x="102"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3"/>
            <p:cNvSpPr/>
            <p:nvPr/>
          </p:nvSpPr>
          <p:spPr>
            <a:xfrm>
              <a:off x="6977463" y="4434978"/>
              <a:ext cx="39487" cy="64342"/>
            </a:xfrm>
            <a:custGeom>
              <a:avLst/>
              <a:gdLst/>
              <a:ahLst/>
              <a:cxnLst/>
              <a:rect l="l" t="t" r="r" b="b"/>
              <a:pathLst>
                <a:path w="108" h="176" extrusionOk="0">
                  <a:moveTo>
                    <a:pt x="15" y="1"/>
                  </a:moveTo>
                  <a:cubicBezTo>
                    <a:pt x="5" y="1"/>
                    <a:pt x="1" y="6"/>
                    <a:pt x="1" y="15"/>
                  </a:cubicBezTo>
                  <a:lnTo>
                    <a:pt x="1" y="161"/>
                  </a:lnTo>
                  <a:cubicBezTo>
                    <a:pt x="1" y="170"/>
                    <a:pt x="5" y="175"/>
                    <a:pt x="15" y="175"/>
                  </a:cubicBezTo>
                  <a:lnTo>
                    <a:pt x="88" y="175"/>
                  </a:lnTo>
                  <a:cubicBezTo>
                    <a:pt x="97" y="175"/>
                    <a:pt x="107" y="170"/>
                    <a:pt x="107" y="161"/>
                  </a:cubicBezTo>
                  <a:lnTo>
                    <a:pt x="107" y="15"/>
                  </a:lnTo>
                  <a:cubicBezTo>
                    <a:pt x="107" y="6"/>
                    <a:pt x="97"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3"/>
            <p:cNvSpPr/>
            <p:nvPr/>
          </p:nvSpPr>
          <p:spPr>
            <a:xfrm>
              <a:off x="7274713" y="4327132"/>
              <a:ext cx="21572" cy="48256"/>
            </a:xfrm>
            <a:custGeom>
              <a:avLst/>
              <a:gdLst/>
              <a:ahLst/>
              <a:cxnLst/>
              <a:rect l="l" t="t" r="r" b="b"/>
              <a:pathLst>
                <a:path w="59" h="132" extrusionOk="0">
                  <a:moveTo>
                    <a:pt x="0" y="1"/>
                  </a:moveTo>
                  <a:lnTo>
                    <a:pt x="0" y="131"/>
                  </a:lnTo>
                  <a:lnTo>
                    <a:pt x="58" y="131"/>
                  </a:lnTo>
                  <a:lnTo>
                    <a:pt x="5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3"/>
            <p:cNvSpPr/>
            <p:nvPr/>
          </p:nvSpPr>
          <p:spPr>
            <a:xfrm>
              <a:off x="7311641" y="4426204"/>
              <a:ext cx="164895" cy="157929"/>
            </a:xfrm>
            <a:custGeom>
              <a:avLst/>
              <a:gdLst/>
              <a:ahLst/>
              <a:cxnLst/>
              <a:rect l="l" t="t" r="r" b="b"/>
              <a:pathLst>
                <a:path w="451" h="432" extrusionOk="0">
                  <a:moveTo>
                    <a:pt x="1" y="1"/>
                  </a:moveTo>
                  <a:lnTo>
                    <a:pt x="1" y="431"/>
                  </a:lnTo>
                  <a:lnTo>
                    <a:pt x="451" y="431"/>
                  </a:lnTo>
                  <a:lnTo>
                    <a:pt x="451"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3"/>
            <p:cNvSpPr/>
            <p:nvPr/>
          </p:nvSpPr>
          <p:spPr>
            <a:xfrm>
              <a:off x="7170146" y="4426204"/>
              <a:ext cx="141861" cy="157929"/>
            </a:xfrm>
            <a:custGeom>
              <a:avLst/>
              <a:gdLst/>
              <a:ahLst/>
              <a:cxnLst/>
              <a:rect l="l" t="t" r="r" b="b"/>
              <a:pathLst>
                <a:path w="388" h="432" extrusionOk="0">
                  <a:moveTo>
                    <a:pt x="1" y="1"/>
                  </a:moveTo>
                  <a:lnTo>
                    <a:pt x="1" y="431"/>
                  </a:lnTo>
                  <a:lnTo>
                    <a:pt x="388" y="431"/>
                  </a:lnTo>
                  <a:lnTo>
                    <a:pt x="388"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3"/>
            <p:cNvSpPr/>
            <p:nvPr/>
          </p:nvSpPr>
          <p:spPr>
            <a:xfrm>
              <a:off x="7170146" y="4351992"/>
              <a:ext cx="141861" cy="74578"/>
            </a:xfrm>
            <a:custGeom>
              <a:avLst/>
              <a:gdLst/>
              <a:ahLst/>
              <a:cxnLst/>
              <a:rect l="l" t="t" r="r" b="b"/>
              <a:pathLst>
                <a:path w="388" h="204" extrusionOk="0">
                  <a:moveTo>
                    <a:pt x="194" y="1"/>
                  </a:moveTo>
                  <a:lnTo>
                    <a:pt x="1" y="204"/>
                  </a:lnTo>
                  <a:lnTo>
                    <a:pt x="388" y="204"/>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3"/>
            <p:cNvSpPr/>
            <p:nvPr/>
          </p:nvSpPr>
          <p:spPr>
            <a:xfrm>
              <a:off x="7241076" y="4351992"/>
              <a:ext cx="235459" cy="74578"/>
            </a:xfrm>
            <a:custGeom>
              <a:avLst/>
              <a:gdLst/>
              <a:ahLst/>
              <a:cxnLst/>
              <a:rect l="l" t="t" r="r" b="b"/>
              <a:pathLst>
                <a:path w="644" h="204" extrusionOk="0">
                  <a:moveTo>
                    <a:pt x="0" y="1"/>
                  </a:moveTo>
                  <a:lnTo>
                    <a:pt x="194" y="204"/>
                  </a:lnTo>
                  <a:lnTo>
                    <a:pt x="644" y="204"/>
                  </a:lnTo>
                  <a:lnTo>
                    <a:pt x="46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3"/>
            <p:cNvSpPr/>
            <p:nvPr/>
          </p:nvSpPr>
          <p:spPr>
            <a:xfrm>
              <a:off x="7212558" y="4497126"/>
              <a:ext cx="51918" cy="87007"/>
            </a:xfrm>
            <a:custGeom>
              <a:avLst/>
              <a:gdLst/>
              <a:ahLst/>
              <a:cxnLst/>
              <a:rect l="l" t="t" r="r" b="b"/>
              <a:pathLst>
                <a:path w="142" h="238" extrusionOk="0">
                  <a:moveTo>
                    <a:pt x="71" y="0"/>
                  </a:moveTo>
                  <a:cubicBezTo>
                    <a:pt x="36" y="0"/>
                    <a:pt x="1" y="24"/>
                    <a:pt x="6" y="73"/>
                  </a:cubicBezTo>
                  <a:lnTo>
                    <a:pt x="6" y="237"/>
                  </a:lnTo>
                  <a:lnTo>
                    <a:pt x="136" y="237"/>
                  </a:lnTo>
                  <a:lnTo>
                    <a:pt x="136" y="73"/>
                  </a:lnTo>
                  <a:cubicBezTo>
                    <a:pt x="141" y="24"/>
                    <a:pt x="106" y="0"/>
                    <a:pt x="71"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3"/>
            <p:cNvSpPr/>
            <p:nvPr/>
          </p:nvSpPr>
          <p:spPr>
            <a:xfrm>
              <a:off x="7403777" y="4507728"/>
              <a:ext cx="39121" cy="65804"/>
            </a:xfrm>
            <a:custGeom>
              <a:avLst/>
              <a:gdLst/>
              <a:ahLst/>
              <a:cxnLst/>
              <a:rect l="l" t="t" r="r" b="b"/>
              <a:pathLst>
                <a:path w="107" h="180" extrusionOk="0">
                  <a:moveTo>
                    <a:pt x="15" y="0"/>
                  </a:moveTo>
                  <a:cubicBezTo>
                    <a:pt x="5" y="0"/>
                    <a:pt x="0" y="10"/>
                    <a:pt x="0" y="20"/>
                  </a:cubicBezTo>
                  <a:lnTo>
                    <a:pt x="0" y="165"/>
                  </a:lnTo>
                  <a:cubicBezTo>
                    <a:pt x="0" y="170"/>
                    <a:pt x="5" y="179"/>
                    <a:pt x="15" y="179"/>
                  </a:cubicBezTo>
                  <a:lnTo>
                    <a:pt x="92" y="179"/>
                  </a:lnTo>
                  <a:cubicBezTo>
                    <a:pt x="97" y="179"/>
                    <a:pt x="107" y="170"/>
                    <a:pt x="107" y="165"/>
                  </a:cubicBezTo>
                  <a:lnTo>
                    <a:pt x="107" y="20"/>
                  </a:lnTo>
                  <a:cubicBezTo>
                    <a:pt x="107" y="10"/>
                    <a:pt x="97"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3"/>
            <p:cNvSpPr/>
            <p:nvPr/>
          </p:nvSpPr>
          <p:spPr>
            <a:xfrm>
              <a:off x="7343450" y="4507728"/>
              <a:ext cx="37659" cy="65804"/>
            </a:xfrm>
            <a:custGeom>
              <a:avLst/>
              <a:gdLst/>
              <a:ahLst/>
              <a:cxnLst/>
              <a:rect l="l" t="t" r="r" b="b"/>
              <a:pathLst>
                <a:path w="103" h="180" extrusionOk="0">
                  <a:moveTo>
                    <a:pt x="15" y="0"/>
                  </a:moveTo>
                  <a:cubicBezTo>
                    <a:pt x="6" y="0"/>
                    <a:pt x="1" y="10"/>
                    <a:pt x="1" y="20"/>
                  </a:cubicBezTo>
                  <a:lnTo>
                    <a:pt x="1" y="165"/>
                  </a:lnTo>
                  <a:cubicBezTo>
                    <a:pt x="1" y="170"/>
                    <a:pt x="6" y="179"/>
                    <a:pt x="15" y="179"/>
                  </a:cubicBezTo>
                  <a:lnTo>
                    <a:pt x="88" y="179"/>
                  </a:lnTo>
                  <a:cubicBezTo>
                    <a:pt x="98" y="179"/>
                    <a:pt x="102" y="170"/>
                    <a:pt x="102" y="165"/>
                  </a:cubicBezTo>
                  <a:lnTo>
                    <a:pt x="102" y="20"/>
                  </a:lnTo>
                  <a:cubicBezTo>
                    <a:pt x="102" y="10"/>
                    <a:pt x="98"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3"/>
            <p:cNvSpPr/>
            <p:nvPr/>
          </p:nvSpPr>
          <p:spPr>
            <a:xfrm>
              <a:off x="7403777" y="4434978"/>
              <a:ext cx="39121" cy="64342"/>
            </a:xfrm>
            <a:custGeom>
              <a:avLst/>
              <a:gdLst/>
              <a:ahLst/>
              <a:cxnLst/>
              <a:rect l="l" t="t" r="r" b="b"/>
              <a:pathLst>
                <a:path w="107" h="176" extrusionOk="0">
                  <a:moveTo>
                    <a:pt x="15" y="1"/>
                  </a:moveTo>
                  <a:cubicBezTo>
                    <a:pt x="5" y="1"/>
                    <a:pt x="0" y="6"/>
                    <a:pt x="0" y="15"/>
                  </a:cubicBezTo>
                  <a:lnTo>
                    <a:pt x="0" y="161"/>
                  </a:lnTo>
                  <a:cubicBezTo>
                    <a:pt x="0" y="170"/>
                    <a:pt x="5" y="175"/>
                    <a:pt x="15" y="175"/>
                  </a:cubicBezTo>
                  <a:lnTo>
                    <a:pt x="92" y="175"/>
                  </a:lnTo>
                  <a:cubicBezTo>
                    <a:pt x="97" y="175"/>
                    <a:pt x="107" y="170"/>
                    <a:pt x="107" y="161"/>
                  </a:cubicBezTo>
                  <a:lnTo>
                    <a:pt x="107" y="15"/>
                  </a:lnTo>
                  <a:cubicBezTo>
                    <a:pt x="107" y="6"/>
                    <a:pt x="97"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3"/>
            <p:cNvSpPr/>
            <p:nvPr/>
          </p:nvSpPr>
          <p:spPr>
            <a:xfrm>
              <a:off x="7343450" y="4434978"/>
              <a:ext cx="37659" cy="64342"/>
            </a:xfrm>
            <a:custGeom>
              <a:avLst/>
              <a:gdLst/>
              <a:ahLst/>
              <a:cxnLst/>
              <a:rect l="l" t="t" r="r" b="b"/>
              <a:pathLst>
                <a:path w="103" h="176" extrusionOk="0">
                  <a:moveTo>
                    <a:pt x="15" y="1"/>
                  </a:moveTo>
                  <a:cubicBezTo>
                    <a:pt x="6" y="1"/>
                    <a:pt x="1" y="6"/>
                    <a:pt x="1" y="15"/>
                  </a:cubicBezTo>
                  <a:lnTo>
                    <a:pt x="1" y="161"/>
                  </a:lnTo>
                  <a:cubicBezTo>
                    <a:pt x="1" y="170"/>
                    <a:pt x="6" y="175"/>
                    <a:pt x="15" y="175"/>
                  </a:cubicBezTo>
                  <a:lnTo>
                    <a:pt x="88" y="175"/>
                  </a:lnTo>
                  <a:cubicBezTo>
                    <a:pt x="98" y="175"/>
                    <a:pt x="102" y="170"/>
                    <a:pt x="102" y="161"/>
                  </a:cubicBezTo>
                  <a:lnTo>
                    <a:pt x="102" y="15"/>
                  </a:lnTo>
                  <a:cubicBezTo>
                    <a:pt x="102" y="6"/>
                    <a:pt x="98"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7" name="Google Shape;817;p13"/>
          <p:cNvGrpSpPr/>
          <p:nvPr/>
        </p:nvGrpSpPr>
        <p:grpSpPr>
          <a:xfrm>
            <a:off x="10889696" y="5479999"/>
            <a:ext cx="336408" cy="704333"/>
            <a:chOff x="2975347" y="4014549"/>
            <a:chExt cx="252306" cy="528250"/>
          </a:xfrm>
        </p:grpSpPr>
        <p:sp>
          <p:nvSpPr>
            <p:cNvPr id="818" name="Google Shape;818;p13"/>
            <p:cNvSpPr/>
            <p:nvPr/>
          </p:nvSpPr>
          <p:spPr>
            <a:xfrm>
              <a:off x="2975347" y="4014549"/>
              <a:ext cx="252306" cy="397976"/>
            </a:xfrm>
            <a:custGeom>
              <a:avLst/>
              <a:gdLst/>
              <a:ahLst/>
              <a:cxnLst/>
              <a:rect l="l" t="t" r="r" b="b"/>
              <a:pathLst>
                <a:path w="1164" h="1836" extrusionOk="0">
                  <a:moveTo>
                    <a:pt x="598" y="0"/>
                  </a:moveTo>
                  <a:cubicBezTo>
                    <a:pt x="240" y="0"/>
                    <a:pt x="22" y="363"/>
                    <a:pt x="95" y="682"/>
                  </a:cubicBezTo>
                  <a:cubicBezTo>
                    <a:pt x="138" y="900"/>
                    <a:pt x="124" y="1122"/>
                    <a:pt x="56" y="1330"/>
                  </a:cubicBezTo>
                  <a:cubicBezTo>
                    <a:pt x="33" y="1401"/>
                    <a:pt x="0" y="1835"/>
                    <a:pt x="545" y="1835"/>
                  </a:cubicBezTo>
                  <a:cubicBezTo>
                    <a:pt x="562" y="1835"/>
                    <a:pt x="580" y="1834"/>
                    <a:pt x="598" y="1833"/>
                  </a:cubicBezTo>
                  <a:cubicBezTo>
                    <a:pt x="598" y="1833"/>
                    <a:pt x="614" y="1835"/>
                    <a:pt x="641" y="1835"/>
                  </a:cubicBezTo>
                  <a:cubicBezTo>
                    <a:pt x="770" y="1835"/>
                    <a:pt x="1148" y="1795"/>
                    <a:pt x="1140" y="1330"/>
                  </a:cubicBezTo>
                  <a:cubicBezTo>
                    <a:pt x="1130" y="774"/>
                    <a:pt x="1111" y="687"/>
                    <a:pt x="1140" y="493"/>
                  </a:cubicBezTo>
                  <a:cubicBezTo>
                    <a:pt x="1164" y="300"/>
                    <a:pt x="956" y="5"/>
                    <a:pt x="598" y="0"/>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3"/>
            <p:cNvSpPr/>
            <p:nvPr/>
          </p:nvSpPr>
          <p:spPr>
            <a:xfrm>
              <a:off x="3100634" y="4121630"/>
              <a:ext cx="8670" cy="421170"/>
            </a:xfrm>
            <a:custGeom>
              <a:avLst/>
              <a:gdLst/>
              <a:ahLst/>
              <a:cxnLst/>
              <a:rect l="l" t="t" r="r" b="b"/>
              <a:pathLst>
                <a:path w="40" h="1943" extrusionOk="0">
                  <a:moveTo>
                    <a:pt x="20" y="1"/>
                  </a:moveTo>
                  <a:cubicBezTo>
                    <a:pt x="10" y="1"/>
                    <a:pt x="1" y="7"/>
                    <a:pt x="1" y="19"/>
                  </a:cubicBezTo>
                  <a:lnTo>
                    <a:pt x="1" y="1925"/>
                  </a:lnTo>
                  <a:cubicBezTo>
                    <a:pt x="1" y="1937"/>
                    <a:pt x="10" y="1943"/>
                    <a:pt x="20" y="1943"/>
                  </a:cubicBezTo>
                  <a:cubicBezTo>
                    <a:pt x="30" y="1943"/>
                    <a:pt x="39" y="1937"/>
                    <a:pt x="39" y="1925"/>
                  </a:cubicBezTo>
                  <a:lnTo>
                    <a:pt x="39" y="19"/>
                  </a:lnTo>
                  <a:cubicBezTo>
                    <a:pt x="39" y="7"/>
                    <a:pt x="30" y="1"/>
                    <a:pt x="20"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3"/>
            <p:cNvSpPr/>
            <p:nvPr/>
          </p:nvSpPr>
          <p:spPr>
            <a:xfrm>
              <a:off x="3047528" y="4202266"/>
              <a:ext cx="62209" cy="59826"/>
            </a:xfrm>
            <a:custGeom>
              <a:avLst/>
              <a:gdLst/>
              <a:ahLst/>
              <a:cxnLst/>
              <a:rect l="l" t="t" r="r" b="b"/>
              <a:pathLst>
                <a:path w="287" h="276" extrusionOk="0">
                  <a:moveTo>
                    <a:pt x="25" y="0"/>
                  </a:moveTo>
                  <a:cubicBezTo>
                    <a:pt x="11" y="0"/>
                    <a:pt x="1" y="18"/>
                    <a:pt x="9" y="29"/>
                  </a:cubicBezTo>
                  <a:lnTo>
                    <a:pt x="250" y="271"/>
                  </a:lnTo>
                  <a:cubicBezTo>
                    <a:pt x="255" y="274"/>
                    <a:pt x="259" y="275"/>
                    <a:pt x="263" y="275"/>
                  </a:cubicBezTo>
                  <a:cubicBezTo>
                    <a:pt x="277" y="275"/>
                    <a:pt x="287" y="258"/>
                    <a:pt x="279" y="247"/>
                  </a:cubicBezTo>
                  <a:lnTo>
                    <a:pt x="38" y="5"/>
                  </a:lnTo>
                  <a:cubicBezTo>
                    <a:pt x="33" y="2"/>
                    <a:pt x="29" y="0"/>
                    <a:pt x="25"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3"/>
            <p:cNvSpPr/>
            <p:nvPr/>
          </p:nvSpPr>
          <p:spPr>
            <a:xfrm>
              <a:off x="3100200" y="4262960"/>
              <a:ext cx="66978" cy="64162"/>
            </a:xfrm>
            <a:custGeom>
              <a:avLst/>
              <a:gdLst/>
              <a:ahLst/>
              <a:cxnLst/>
              <a:rect l="l" t="t" r="r" b="b"/>
              <a:pathLst>
                <a:path w="309" h="296" extrusionOk="0">
                  <a:moveTo>
                    <a:pt x="284" y="1"/>
                  </a:moveTo>
                  <a:cubicBezTo>
                    <a:pt x="280" y="1"/>
                    <a:pt x="277" y="2"/>
                    <a:pt x="273" y="5"/>
                  </a:cubicBezTo>
                  <a:lnTo>
                    <a:pt x="12" y="267"/>
                  </a:lnTo>
                  <a:cubicBezTo>
                    <a:pt x="1" y="278"/>
                    <a:pt x="10" y="295"/>
                    <a:pt x="24" y="295"/>
                  </a:cubicBezTo>
                  <a:cubicBezTo>
                    <a:pt x="28" y="295"/>
                    <a:pt x="32" y="294"/>
                    <a:pt x="36" y="291"/>
                  </a:cubicBezTo>
                  <a:cubicBezTo>
                    <a:pt x="123" y="204"/>
                    <a:pt x="211" y="117"/>
                    <a:pt x="298" y="30"/>
                  </a:cubicBezTo>
                  <a:cubicBezTo>
                    <a:pt x="309" y="18"/>
                    <a:pt x="297" y="1"/>
                    <a:pt x="284"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13"/>
          <p:cNvGrpSpPr/>
          <p:nvPr/>
        </p:nvGrpSpPr>
        <p:grpSpPr>
          <a:xfrm>
            <a:off x="2662345" y="5461429"/>
            <a:ext cx="1134400" cy="653719"/>
            <a:chOff x="6625736" y="4095721"/>
            <a:chExt cx="850800" cy="490240"/>
          </a:xfrm>
        </p:grpSpPr>
        <p:sp>
          <p:nvSpPr>
            <p:cNvPr id="823" name="Google Shape;823;p13"/>
            <p:cNvSpPr/>
            <p:nvPr/>
          </p:nvSpPr>
          <p:spPr>
            <a:xfrm>
              <a:off x="7028650" y="4095721"/>
              <a:ext cx="10969" cy="21569"/>
            </a:xfrm>
            <a:custGeom>
              <a:avLst/>
              <a:gdLst/>
              <a:ahLst/>
              <a:cxnLst/>
              <a:rect l="l" t="t" r="r" b="b"/>
              <a:pathLst>
                <a:path w="30" h="59" extrusionOk="0">
                  <a:moveTo>
                    <a:pt x="1" y="0"/>
                  </a:moveTo>
                  <a:lnTo>
                    <a:pt x="1" y="58"/>
                  </a:lnTo>
                  <a:lnTo>
                    <a:pt x="30" y="58"/>
                  </a:lnTo>
                  <a:lnTo>
                    <a:pt x="30"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3"/>
            <p:cNvSpPr/>
            <p:nvPr/>
          </p:nvSpPr>
          <p:spPr>
            <a:xfrm>
              <a:off x="7046566" y="4143246"/>
              <a:ext cx="81533" cy="76406"/>
            </a:xfrm>
            <a:custGeom>
              <a:avLst/>
              <a:gdLst/>
              <a:ahLst/>
              <a:cxnLst/>
              <a:rect l="l" t="t" r="r" b="b"/>
              <a:pathLst>
                <a:path w="223" h="209" extrusionOk="0">
                  <a:moveTo>
                    <a:pt x="0" y="1"/>
                  </a:moveTo>
                  <a:lnTo>
                    <a:pt x="0" y="209"/>
                  </a:lnTo>
                  <a:lnTo>
                    <a:pt x="223" y="209"/>
                  </a:lnTo>
                  <a:lnTo>
                    <a:pt x="22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3"/>
            <p:cNvSpPr/>
            <p:nvPr/>
          </p:nvSpPr>
          <p:spPr>
            <a:xfrm>
              <a:off x="6977463" y="4143246"/>
              <a:ext cx="69468" cy="76406"/>
            </a:xfrm>
            <a:custGeom>
              <a:avLst/>
              <a:gdLst/>
              <a:ahLst/>
              <a:cxnLst/>
              <a:rect l="l" t="t" r="r" b="b"/>
              <a:pathLst>
                <a:path w="190" h="209" extrusionOk="0">
                  <a:moveTo>
                    <a:pt x="1" y="1"/>
                  </a:moveTo>
                  <a:lnTo>
                    <a:pt x="1" y="209"/>
                  </a:lnTo>
                  <a:lnTo>
                    <a:pt x="189" y="209"/>
                  </a:lnTo>
                  <a:lnTo>
                    <a:pt x="18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3"/>
            <p:cNvSpPr/>
            <p:nvPr/>
          </p:nvSpPr>
          <p:spPr>
            <a:xfrm>
              <a:off x="6977463" y="4106323"/>
              <a:ext cx="69468" cy="37289"/>
            </a:xfrm>
            <a:custGeom>
              <a:avLst/>
              <a:gdLst/>
              <a:ahLst/>
              <a:cxnLst/>
              <a:rect l="l" t="t" r="r" b="b"/>
              <a:pathLst>
                <a:path w="190" h="102" extrusionOk="0">
                  <a:moveTo>
                    <a:pt x="97" y="0"/>
                  </a:moveTo>
                  <a:lnTo>
                    <a:pt x="1" y="102"/>
                  </a:lnTo>
                  <a:lnTo>
                    <a:pt x="189" y="102"/>
                  </a:lnTo>
                  <a:lnTo>
                    <a:pt x="97"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3"/>
            <p:cNvSpPr/>
            <p:nvPr/>
          </p:nvSpPr>
          <p:spPr>
            <a:xfrm>
              <a:off x="7012929" y="4106323"/>
              <a:ext cx="116998" cy="37289"/>
            </a:xfrm>
            <a:custGeom>
              <a:avLst/>
              <a:gdLst/>
              <a:ahLst/>
              <a:cxnLst/>
              <a:rect l="l" t="t" r="r" b="b"/>
              <a:pathLst>
                <a:path w="320" h="102" extrusionOk="0">
                  <a:moveTo>
                    <a:pt x="0" y="0"/>
                  </a:moveTo>
                  <a:lnTo>
                    <a:pt x="92" y="102"/>
                  </a:lnTo>
                  <a:lnTo>
                    <a:pt x="320" y="102"/>
                  </a:lnTo>
                  <a:lnTo>
                    <a:pt x="22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3"/>
            <p:cNvSpPr/>
            <p:nvPr/>
          </p:nvSpPr>
          <p:spPr>
            <a:xfrm>
              <a:off x="6795384" y="4166278"/>
              <a:ext cx="85189" cy="141844"/>
            </a:xfrm>
            <a:custGeom>
              <a:avLst/>
              <a:gdLst/>
              <a:ahLst/>
              <a:cxnLst/>
              <a:rect l="l" t="t" r="r" b="b"/>
              <a:pathLst>
                <a:path w="233" h="388" extrusionOk="0">
                  <a:moveTo>
                    <a:pt x="117" y="1"/>
                  </a:moveTo>
                  <a:lnTo>
                    <a:pt x="0" y="122"/>
                  </a:lnTo>
                  <a:lnTo>
                    <a:pt x="0" y="388"/>
                  </a:lnTo>
                  <a:lnTo>
                    <a:pt x="233" y="388"/>
                  </a:lnTo>
                  <a:lnTo>
                    <a:pt x="233" y="122"/>
                  </a:lnTo>
                  <a:lnTo>
                    <a:pt x="117"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3"/>
            <p:cNvSpPr/>
            <p:nvPr/>
          </p:nvSpPr>
          <p:spPr>
            <a:xfrm>
              <a:off x="6837796" y="4166278"/>
              <a:ext cx="187929" cy="44600"/>
            </a:xfrm>
            <a:custGeom>
              <a:avLst/>
              <a:gdLst/>
              <a:ahLst/>
              <a:cxnLst/>
              <a:rect l="l" t="t" r="r" b="b"/>
              <a:pathLst>
                <a:path w="514" h="122" extrusionOk="0">
                  <a:moveTo>
                    <a:pt x="1" y="1"/>
                  </a:moveTo>
                  <a:lnTo>
                    <a:pt x="117"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3"/>
            <p:cNvSpPr/>
            <p:nvPr/>
          </p:nvSpPr>
          <p:spPr>
            <a:xfrm>
              <a:off x="6880208" y="4210513"/>
              <a:ext cx="145517" cy="97609"/>
            </a:xfrm>
            <a:custGeom>
              <a:avLst/>
              <a:gdLst/>
              <a:ahLst/>
              <a:cxnLst/>
              <a:rect l="l" t="t" r="r" b="b"/>
              <a:pathLst>
                <a:path w="398" h="267" extrusionOk="0">
                  <a:moveTo>
                    <a:pt x="1" y="1"/>
                  </a:moveTo>
                  <a:lnTo>
                    <a:pt x="1"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3"/>
            <p:cNvSpPr/>
            <p:nvPr/>
          </p:nvSpPr>
          <p:spPr>
            <a:xfrm>
              <a:off x="7025360" y="4166278"/>
              <a:ext cx="85189" cy="141844"/>
            </a:xfrm>
            <a:custGeom>
              <a:avLst/>
              <a:gdLst/>
              <a:ahLst/>
              <a:cxnLst/>
              <a:rect l="l" t="t" r="r" b="b"/>
              <a:pathLst>
                <a:path w="233" h="388" extrusionOk="0">
                  <a:moveTo>
                    <a:pt x="116" y="1"/>
                  </a:moveTo>
                  <a:lnTo>
                    <a:pt x="0" y="122"/>
                  </a:lnTo>
                  <a:lnTo>
                    <a:pt x="0" y="388"/>
                  </a:lnTo>
                  <a:lnTo>
                    <a:pt x="232" y="388"/>
                  </a:lnTo>
                  <a:lnTo>
                    <a:pt x="232" y="122"/>
                  </a:lnTo>
                  <a:lnTo>
                    <a:pt x="116"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3"/>
            <p:cNvSpPr/>
            <p:nvPr/>
          </p:nvSpPr>
          <p:spPr>
            <a:xfrm>
              <a:off x="7067772" y="4166278"/>
              <a:ext cx="187929" cy="44600"/>
            </a:xfrm>
            <a:custGeom>
              <a:avLst/>
              <a:gdLst/>
              <a:ahLst/>
              <a:cxnLst/>
              <a:rect l="l" t="t" r="r" b="b"/>
              <a:pathLst>
                <a:path w="514" h="122" extrusionOk="0">
                  <a:moveTo>
                    <a:pt x="0" y="1"/>
                  </a:moveTo>
                  <a:lnTo>
                    <a:pt x="116"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3"/>
            <p:cNvSpPr/>
            <p:nvPr/>
          </p:nvSpPr>
          <p:spPr>
            <a:xfrm>
              <a:off x="7110184" y="4210513"/>
              <a:ext cx="145517" cy="97609"/>
            </a:xfrm>
            <a:custGeom>
              <a:avLst/>
              <a:gdLst/>
              <a:ahLst/>
              <a:cxnLst/>
              <a:rect l="l" t="t" r="r" b="b"/>
              <a:pathLst>
                <a:path w="398" h="267" extrusionOk="0">
                  <a:moveTo>
                    <a:pt x="0" y="1"/>
                  </a:moveTo>
                  <a:lnTo>
                    <a:pt x="0"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3"/>
            <p:cNvSpPr/>
            <p:nvPr/>
          </p:nvSpPr>
          <p:spPr>
            <a:xfrm>
              <a:off x="6625736" y="4244146"/>
              <a:ext cx="113342" cy="341815"/>
            </a:xfrm>
            <a:custGeom>
              <a:avLst/>
              <a:gdLst/>
              <a:ahLst/>
              <a:cxnLst/>
              <a:rect l="l" t="t" r="r" b="b"/>
              <a:pathLst>
                <a:path w="310" h="935" extrusionOk="0">
                  <a:moveTo>
                    <a:pt x="155" y="1"/>
                  </a:moveTo>
                  <a:lnTo>
                    <a:pt x="0" y="165"/>
                  </a:lnTo>
                  <a:lnTo>
                    <a:pt x="0" y="934"/>
                  </a:lnTo>
                  <a:lnTo>
                    <a:pt x="310" y="934"/>
                  </a:lnTo>
                  <a:lnTo>
                    <a:pt x="310" y="165"/>
                  </a:lnTo>
                  <a:lnTo>
                    <a:pt x="155"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3"/>
            <p:cNvSpPr/>
            <p:nvPr/>
          </p:nvSpPr>
          <p:spPr>
            <a:xfrm>
              <a:off x="6682042" y="4244146"/>
              <a:ext cx="249718" cy="60320"/>
            </a:xfrm>
            <a:custGeom>
              <a:avLst/>
              <a:gdLst/>
              <a:ahLst/>
              <a:cxnLst/>
              <a:rect l="l" t="t" r="r" b="b"/>
              <a:pathLst>
                <a:path w="683" h="165" extrusionOk="0">
                  <a:moveTo>
                    <a:pt x="1" y="1"/>
                  </a:moveTo>
                  <a:lnTo>
                    <a:pt x="156" y="165"/>
                  </a:lnTo>
                  <a:lnTo>
                    <a:pt x="683" y="165"/>
                  </a:lnTo>
                  <a:lnTo>
                    <a:pt x="533"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3"/>
            <p:cNvSpPr/>
            <p:nvPr/>
          </p:nvSpPr>
          <p:spPr>
            <a:xfrm>
              <a:off x="6738713" y="4304101"/>
              <a:ext cx="193047" cy="281860"/>
            </a:xfrm>
            <a:custGeom>
              <a:avLst/>
              <a:gdLst/>
              <a:ahLst/>
              <a:cxnLst/>
              <a:rect l="l" t="t" r="r" b="b"/>
              <a:pathLst>
                <a:path w="528" h="771" extrusionOk="0">
                  <a:moveTo>
                    <a:pt x="1" y="1"/>
                  </a:moveTo>
                  <a:lnTo>
                    <a:pt x="1" y="770"/>
                  </a:lnTo>
                  <a:lnTo>
                    <a:pt x="528" y="770"/>
                  </a:lnTo>
                  <a:lnTo>
                    <a:pt x="528"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3"/>
            <p:cNvSpPr/>
            <p:nvPr/>
          </p:nvSpPr>
          <p:spPr>
            <a:xfrm>
              <a:off x="7014757" y="4228426"/>
              <a:ext cx="16087" cy="35461"/>
            </a:xfrm>
            <a:custGeom>
              <a:avLst/>
              <a:gdLst/>
              <a:ahLst/>
              <a:cxnLst/>
              <a:rect l="l" t="t" r="r" b="b"/>
              <a:pathLst>
                <a:path w="44" h="97" extrusionOk="0">
                  <a:moveTo>
                    <a:pt x="0" y="0"/>
                  </a:moveTo>
                  <a:lnTo>
                    <a:pt x="0" y="97"/>
                  </a:lnTo>
                  <a:lnTo>
                    <a:pt x="44" y="97"/>
                  </a:lnTo>
                  <a:lnTo>
                    <a:pt x="44"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3"/>
            <p:cNvSpPr/>
            <p:nvPr/>
          </p:nvSpPr>
          <p:spPr>
            <a:xfrm>
              <a:off x="7042910" y="4305929"/>
              <a:ext cx="133086" cy="126124"/>
            </a:xfrm>
            <a:custGeom>
              <a:avLst/>
              <a:gdLst/>
              <a:ahLst/>
              <a:cxnLst/>
              <a:rect l="l" t="t" r="r" b="b"/>
              <a:pathLst>
                <a:path w="364" h="345" extrusionOk="0">
                  <a:moveTo>
                    <a:pt x="1" y="1"/>
                  </a:moveTo>
                  <a:lnTo>
                    <a:pt x="1"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3"/>
            <p:cNvSpPr/>
            <p:nvPr/>
          </p:nvSpPr>
          <p:spPr>
            <a:xfrm>
              <a:off x="6929933" y="4305929"/>
              <a:ext cx="113342" cy="126124"/>
            </a:xfrm>
            <a:custGeom>
              <a:avLst/>
              <a:gdLst/>
              <a:ahLst/>
              <a:cxnLst/>
              <a:rect l="l" t="t" r="r" b="b"/>
              <a:pathLst>
                <a:path w="310" h="345" extrusionOk="0">
                  <a:moveTo>
                    <a:pt x="0" y="1"/>
                  </a:moveTo>
                  <a:lnTo>
                    <a:pt x="0"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3"/>
            <p:cNvSpPr/>
            <p:nvPr/>
          </p:nvSpPr>
          <p:spPr>
            <a:xfrm>
              <a:off x="6929933" y="4245974"/>
              <a:ext cx="113342" cy="60320"/>
            </a:xfrm>
            <a:custGeom>
              <a:avLst/>
              <a:gdLst/>
              <a:ahLst/>
              <a:cxnLst/>
              <a:rect l="l" t="t" r="r" b="b"/>
              <a:pathLst>
                <a:path w="310" h="165" extrusionOk="0">
                  <a:moveTo>
                    <a:pt x="155" y="0"/>
                  </a:moveTo>
                  <a:lnTo>
                    <a:pt x="0"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3"/>
            <p:cNvSpPr/>
            <p:nvPr/>
          </p:nvSpPr>
          <p:spPr>
            <a:xfrm>
              <a:off x="6986238" y="4245974"/>
              <a:ext cx="189757" cy="60320"/>
            </a:xfrm>
            <a:custGeom>
              <a:avLst/>
              <a:gdLst/>
              <a:ahLst/>
              <a:cxnLst/>
              <a:rect l="l" t="t" r="r" b="b"/>
              <a:pathLst>
                <a:path w="519" h="165" extrusionOk="0">
                  <a:moveTo>
                    <a:pt x="1" y="0"/>
                  </a:moveTo>
                  <a:lnTo>
                    <a:pt x="156" y="165"/>
                  </a:lnTo>
                  <a:lnTo>
                    <a:pt x="518" y="165"/>
                  </a:lnTo>
                  <a:lnTo>
                    <a:pt x="373"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3"/>
            <p:cNvSpPr/>
            <p:nvPr/>
          </p:nvSpPr>
          <p:spPr>
            <a:xfrm>
              <a:off x="7258626" y="4229888"/>
              <a:ext cx="14625" cy="33999"/>
            </a:xfrm>
            <a:custGeom>
              <a:avLst/>
              <a:gdLst/>
              <a:ahLst/>
              <a:cxnLst/>
              <a:rect l="l" t="t" r="r" b="b"/>
              <a:pathLst>
                <a:path w="40" h="93" extrusionOk="0">
                  <a:moveTo>
                    <a:pt x="1" y="1"/>
                  </a:moveTo>
                  <a:lnTo>
                    <a:pt x="1" y="93"/>
                  </a:lnTo>
                  <a:lnTo>
                    <a:pt x="39" y="93"/>
                  </a:lnTo>
                  <a:lnTo>
                    <a:pt x="3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3"/>
            <p:cNvSpPr/>
            <p:nvPr/>
          </p:nvSpPr>
          <p:spPr>
            <a:xfrm>
              <a:off x="7287144" y="4305929"/>
              <a:ext cx="132720" cy="126124"/>
            </a:xfrm>
            <a:custGeom>
              <a:avLst/>
              <a:gdLst/>
              <a:ahLst/>
              <a:cxnLst/>
              <a:rect l="l" t="t" r="r" b="b"/>
              <a:pathLst>
                <a:path w="363" h="345" extrusionOk="0">
                  <a:moveTo>
                    <a:pt x="0" y="1"/>
                  </a:moveTo>
                  <a:lnTo>
                    <a:pt x="0"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3"/>
            <p:cNvSpPr/>
            <p:nvPr/>
          </p:nvSpPr>
          <p:spPr>
            <a:xfrm>
              <a:off x="7173802" y="4305929"/>
              <a:ext cx="113708" cy="126124"/>
            </a:xfrm>
            <a:custGeom>
              <a:avLst/>
              <a:gdLst/>
              <a:ahLst/>
              <a:cxnLst/>
              <a:rect l="l" t="t" r="r" b="b"/>
              <a:pathLst>
                <a:path w="311" h="345" extrusionOk="0">
                  <a:moveTo>
                    <a:pt x="1" y="1"/>
                  </a:moveTo>
                  <a:lnTo>
                    <a:pt x="1"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3"/>
            <p:cNvSpPr/>
            <p:nvPr/>
          </p:nvSpPr>
          <p:spPr>
            <a:xfrm>
              <a:off x="7173802" y="4245974"/>
              <a:ext cx="113708" cy="60320"/>
            </a:xfrm>
            <a:custGeom>
              <a:avLst/>
              <a:gdLst/>
              <a:ahLst/>
              <a:cxnLst/>
              <a:rect l="l" t="t" r="r" b="b"/>
              <a:pathLst>
                <a:path w="311" h="165" extrusionOk="0">
                  <a:moveTo>
                    <a:pt x="155" y="0"/>
                  </a:moveTo>
                  <a:lnTo>
                    <a:pt x="1"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3"/>
            <p:cNvSpPr/>
            <p:nvPr/>
          </p:nvSpPr>
          <p:spPr>
            <a:xfrm>
              <a:off x="7230473" y="4245974"/>
              <a:ext cx="189391" cy="60320"/>
            </a:xfrm>
            <a:custGeom>
              <a:avLst/>
              <a:gdLst/>
              <a:ahLst/>
              <a:cxnLst/>
              <a:rect l="l" t="t" r="r" b="b"/>
              <a:pathLst>
                <a:path w="518" h="165" extrusionOk="0">
                  <a:moveTo>
                    <a:pt x="0" y="0"/>
                  </a:moveTo>
                  <a:lnTo>
                    <a:pt x="155" y="165"/>
                  </a:lnTo>
                  <a:lnTo>
                    <a:pt x="518" y="165"/>
                  </a:lnTo>
                  <a:lnTo>
                    <a:pt x="368"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3"/>
            <p:cNvSpPr/>
            <p:nvPr/>
          </p:nvSpPr>
          <p:spPr>
            <a:xfrm>
              <a:off x="6788437" y="4348336"/>
              <a:ext cx="141861" cy="235797"/>
            </a:xfrm>
            <a:custGeom>
              <a:avLst/>
              <a:gdLst/>
              <a:ahLst/>
              <a:cxnLst/>
              <a:rect l="l" t="t" r="r" b="b"/>
              <a:pathLst>
                <a:path w="388" h="645" extrusionOk="0">
                  <a:moveTo>
                    <a:pt x="194" y="1"/>
                  </a:moveTo>
                  <a:lnTo>
                    <a:pt x="0" y="209"/>
                  </a:lnTo>
                  <a:lnTo>
                    <a:pt x="0" y="644"/>
                  </a:lnTo>
                  <a:lnTo>
                    <a:pt x="387" y="644"/>
                  </a:lnTo>
                  <a:lnTo>
                    <a:pt x="387" y="209"/>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3"/>
            <p:cNvSpPr/>
            <p:nvPr/>
          </p:nvSpPr>
          <p:spPr>
            <a:xfrm>
              <a:off x="6859002" y="4348336"/>
              <a:ext cx="313336" cy="76406"/>
            </a:xfrm>
            <a:custGeom>
              <a:avLst/>
              <a:gdLst/>
              <a:ahLst/>
              <a:cxnLst/>
              <a:rect l="l" t="t" r="r" b="b"/>
              <a:pathLst>
                <a:path w="857" h="209" extrusionOk="0">
                  <a:moveTo>
                    <a:pt x="1" y="1"/>
                  </a:moveTo>
                  <a:lnTo>
                    <a:pt x="194" y="209"/>
                  </a:lnTo>
                  <a:lnTo>
                    <a:pt x="857" y="209"/>
                  </a:lnTo>
                  <a:lnTo>
                    <a:pt x="66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3"/>
            <p:cNvSpPr/>
            <p:nvPr/>
          </p:nvSpPr>
          <p:spPr>
            <a:xfrm>
              <a:off x="6929933" y="4424376"/>
              <a:ext cx="242406" cy="159757"/>
            </a:xfrm>
            <a:custGeom>
              <a:avLst/>
              <a:gdLst/>
              <a:ahLst/>
              <a:cxnLst/>
              <a:rect l="l" t="t" r="r" b="b"/>
              <a:pathLst>
                <a:path w="663" h="437" extrusionOk="0">
                  <a:moveTo>
                    <a:pt x="0" y="1"/>
                  </a:moveTo>
                  <a:lnTo>
                    <a:pt x="0" y="436"/>
                  </a:lnTo>
                  <a:lnTo>
                    <a:pt x="663" y="436"/>
                  </a:lnTo>
                  <a:lnTo>
                    <a:pt x="6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3"/>
            <p:cNvSpPr/>
            <p:nvPr/>
          </p:nvSpPr>
          <p:spPr>
            <a:xfrm>
              <a:off x="6832678" y="4497126"/>
              <a:ext cx="40949" cy="87007"/>
            </a:xfrm>
            <a:custGeom>
              <a:avLst/>
              <a:gdLst/>
              <a:ahLst/>
              <a:cxnLst/>
              <a:rect l="l" t="t" r="r" b="b"/>
              <a:pathLst>
                <a:path w="112" h="238" extrusionOk="0">
                  <a:moveTo>
                    <a:pt x="56" y="0"/>
                  </a:moveTo>
                  <a:cubicBezTo>
                    <a:pt x="28" y="0"/>
                    <a:pt x="0" y="20"/>
                    <a:pt x="5" y="58"/>
                  </a:cubicBezTo>
                  <a:lnTo>
                    <a:pt x="5" y="237"/>
                  </a:lnTo>
                  <a:lnTo>
                    <a:pt x="106" y="237"/>
                  </a:lnTo>
                  <a:lnTo>
                    <a:pt x="106" y="58"/>
                  </a:lnTo>
                  <a:cubicBezTo>
                    <a:pt x="111" y="20"/>
                    <a:pt x="83" y="0"/>
                    <a:pt x="56"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3"/>
            <p:cNvSpPr/>
            <p:nvPr/>
          </p:nvSpPr>
          <p:spPr>
            <a:xfrm>
              <a:off x="7099581" y="4507728"/>
              <a:ext cx="37293" cy="65804"/>
            </a:xfrm>
            <a:custGeom>
              <a:avLst/>
              <a:gdLst/>
              <a:ahLst/>
              <a:cxnLst/>
              <a:rect l="l" t="t" r="r" b="b"/>
              <a:pathLst>
                <a:path w="102" h="180" extrusionOk="0">
                  <a:moveTo>
                    <a:pt x="15" y="0"/>
                  </a:moveTo>
                  <a:cubicBezTo>
                    <a:pt x="5" y="0"/>
                    <a:pt x="0" y="10"/>
                    <a:pt x="0" y="20"/>
                  </a:cubicBezTo>
                  <a:lnTo>
                    <a:pt x="0" y="165"/>
                  </a:lnTo>
                  <a:cubicBezTo>
                    <a:pt x="0" y="170"/>
                    <a:pt x="5" y="179"/>
                    <a:pt x="15" y="179"/>
                  </a:cubicBezTo>
                  <a:lnTo>
                    <a:pt x="87" y="179"/>
                  </a:lnTo>
                  <a:cubicBezTo>
                    <a:pt x="97" y="179"/>
                    <a:pt x="102" y="170"/>
                    <a:pt x="102" y="165"/>
                  </a:cubicBezTo>
                  <a:lnTo>
                    <a:pt x="102" y="20"/>
                  </a:lnTo>
                  <a:cubicBezTo>
                    <a:pt x="102" y="10"/>
                    <a:pt x="97" y="0"/>
                    <a:pt x="87"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3"/>
            <p:cNvSpPr/>
            <p:nvPr/>
          </p:nvSpPr>
          <p:spPr>
            <a:xfrm>
              <a:off x="7037791" y="4507728"/>
              <a:ext cx="39121" cy="65804"/>
            </a:xfrm>
            <a:custGeom>
              <a:avLst/>
              <a:gdLst/>
              <a:ahLst/>
              <a:cxnLst/>
              <a:rect l="l" t="t" r="r" b="b"/>
              <a:pathLst>
                <a:path w="107" h="180" extrusionOk="0">
                  <a:moveTo>
                    <a:pt x="19" y="0"/>
                  </a:moveTo>
                  <a:cubicBezTo>
                    <a:pt x="10" y="0"/>
                    <a:pt x="0" y="10"/>
                    <a:pt x="0" y="20"/>
                  </a:cubicBezTo>
                  <a:lnTo>
                    <a:pt x="0" y="165"/>
                  </a:lnTo>
                  <a:cubicBezTo>
                    <a:pt x="0" y="170"/>
                    <a:pt x="10" y="179"/>
                    <a:pt x="19" y="179"/>
                  </a:cubicBezTo>
                  <a:lnTo>
                    <a:pt x="92" y="179"/>
                  </a:lnTo>
                  <a:cubicBezTo>
                    <a:pt x="102" y="179"/>
                    <a:pt x="107" y="170"/>
                    <a:pt x="107" y="165"/>
                  </a:cubicBezTo>
                  <a:lnTo>
                    <a:pt x="107" y="20"/>
                  </a:lnTo>
                  <a:cubicBezTo>
                    <a:pt x="107" y="10"/>
                    <a:pt x="102"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3"/>
            <p:cNvSpPr/>
            <p:nvPr/>
          </p:nvSpPr>
          <p:spPr>
            <a:xfrm>
              <a:off x="6977463" y="4507728"/>
              <a:ext cx="39487" cy="65804"/>
            </a:xfrm>
            <a:custGeom>
              <a:avLst/>
              <a:gdLst/>
              <a:ahLst/>
              <a:cxnLst/>
              <a:rect l="l" t="t" r="r" b="b"/>
              <a:pathLst>
                <a:path w="108" h="180" extrusionOk="0">
                  <a:moveTo>
                    <a:pt x="15" y="0"/>
                  </a:moveTo>
                  <a:cubicBezTo>
                    <a:pt x="5" y="0"/>
                    <a:pt x="1" y="10"/>
                    <a:pt x="1" y="20"/>
                  </a:cubicBezTo>
                  <a:lnTo>
                    <a:pt x="1" y="165"/>
                  </a:lnTo>
                  <a:cubicBezTo>
                    <a:pt x="1" y="170"/>
                    <a:pt x="5" y="179"/>
                    <a:pt x="15" y="179"/>
                  </a:cubicBezTo>
                  <a:lnTo>
                    <a:pt x="88" y="179"/>
                  </a:lnTo>
                  <a:cubicBezTo>
                    <a:pt x="97" y="179"/>
                    <a:pt x="107" y="170"/>
                    <a:pt x="107" y="165"/>
                  </a:cubicBezTo>
                  <a:lnTo>
                    <a:pt x="107" y="20"/>
                  </a:lnTo>
                  <a:cubicBezTo>
                    <a:pt x="107" y="10"/>
                    <a:pt x="97"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3"/>
            <p:cNvSpPr/>
            <p:nvPr/>
          </p:nvSpPr>
          <p:spPr>
            <a:xfrm>
              <a:off x="7099581" y="4434978"/>
              <a:ext cx="37293" cy="64342"/>
            </a:xfrm>
            <a:custGeom>
              <a:avLst/>
              <a:gdLst/>
              <a:ahLst/>
              <a:cxnLst/>
              <a:rect l="l" t="t" r="r" b="b"/>
              <a:pathLst>
                <a:path w="102" h="176" extrusionOk="0">
                  <a:moveTo>
                    <a:pt x="15" y="1"/>
                  </a:moveTo>
                  <a:cubicBezTo>
                    <a:pt x="5" y="1"/>
                    <a:pt x="0" y="6"/>
                    <a:pt x="0" y="15"/>
                  </a:cubicBezTo>
                  <a:lnTo>
                    <a:pt x="0" y="161"/>
                  </a:lnTo>
                  <a:cubicBezTo>
                    <a:pt x="0" y="170"/>
                    <a:pt x="5" y="175"/>
                    <a:pt x="15" y="175"/>
                  </a:cubicBezTo>
                  <a:lnTo>
                    <a:pt x="87" y="175"/>
                  </a:lnTo>
                  <a:cubicBezTo>
                    <a:pt x="97" y="175"/>
                    <a:pt x="102" y="170"/>
                    <a:pt x="102" y="161"/>
                  </a:cubicBezTo>
                  <a:lnTo>
                    <a:pt x="102" y="15"/>
                  </a:lnTo>
                  <a:cubicBezTo>
                    <a:pt x="102" y="6"/>
                    <a:pt x="97" y="1"/>
                    <a:pt x="87"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3"/>
            <p:cNvSpPr/>
            <p:nvPr/>
          </p:nvSpPr>
          <p:spPr>
            <a:xfrm>
              <a:off x="7037791" y="4434978"/>
              <a:ext cx="39121" cy="64342"/>
            </a:xfrm>
            <a:custGeom>
              <a:avLst/>
              <a:gdLst/>
              <a:ahLst/>
              <a:cxnLst/>
              <a:rect l="l" t="t" r="r" b="b"/>
              <a:pathLst>
                <a:path w="107" h="176" extrusionOk="0">
                  <a:moveTo>
                    <a:pt x="19" y="1"/>
                  </a:moveTo>
                  <a:cubicBezTo>
                    <a:pt x="10" y="1"/>
                    <a:pt x="0" y="6"/>
                    <a:pt x="0" y="15"/>
                  </a:cubicBezTo>
                  <a:lnTo>
                    <a:pt x="0" y="161"/>
                  </a:lnTo>
                  <a:cubicBezTo>
                    <a:pt x="0" y="170"/>
                    <a:pt x="10" y="175"/>
                    <a:pt x="19" y="175"/>
                  </a:cubicBezTo>
                  <a:lnTo>
                    <a:pt x="92" y="175"/>
                  </a:lnTo>
                  <a:cubicBezTo>
                    <a:pt x="102" y="175"/>
                    <a:pt x="107" y="170"/>
                    <a:pt x="107" y="161"/>
                  </a:cubicBezTo>
                  <a:lnTo>
                    <a:pt x="107" y="15"/>
                  </a:lnTo>
                  <a:cubicBezTo>
                    <a:pt x="107" y="6"/>
                    <a:pt x="102"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3"/>
            <p:cNvSpPr/>
            <p:nvPr/>
          </p:nvSpPr>
          <p:spPr>
            <a:xfrm>
              <a:off x="6977463" y="4434978"/>
              <a:ext cx="39487" cy="64342"/>
            </a:xfrm>
            <a:custGeom>
              <a:avLst/>
              <a:gdLst/>
              <a:ahLst/>
              <a:cxnLst/>
              <a:rect l="l" t="t" r="r" b="b"/>
              <a:pathLst>
                <a:path w="108" h="176" extrusionOk="0">
                  <a:moveTo>
                    <a:pt x="15" y="1"/>
                  </a:moveTo>
                  <a:cubicBezTo>
                    <a:pt x="5" y="1"/>
                    <a:pt x="1" y="6"/>
                    <a:pt x="1" y="15"/>
                  </a:cubicBezTo>
                  <a:lnTo>
                    <a:pt x="1" y="161"/>
                  </a:lnTo>
                  <a:cubicBezTo>
                    <a:pt x="1" y="170"/>
                    <a:pt x="5" y="175"/>
                    <a:pt x="15" y="175"/>
                  </a:cubicBezTo>
                  <a:lnTo>
                    <a:pt x="88" y="175"/>
                  </a:lnTo>
                  <a:cubicBezTo>
                    <a:pt x="97" y="175"/>
                    <a:pt x="107" y="170"/>
                    <a:pt x="107" y="161"/>
                  </a:cubicBezTo>
                  <a:lnTo>
                    <a:pt x="107" y="15"/>
                  </a:lnTo>
                  <a:cubicBezTo>
                    <a:pt x="107" y="6"/>
                    <a:pt x="97"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3"/>
            <p:cNvSpPr/>
            <p:nvPr/>
          </p:nvSpPr>
          <p:spPr>
            <a:xfrm>
              <a:off x="7274713" y="4327132"/>
              <a:ext cx="21572" cy="48256"/>
            </a:xfrm>
            <a:custGeom>
              <a:avLst/>
              <a:gdLst/>
              <a:ahLst/>
              <a:cxnLst/>
              <a:rect l="l" t="t" r="r" b="b"/>
              <a:pathLst>
                <a:path w="59" h="132" extrusionOk="0">
                  <a:moveTo>
                    <a:pt x="0" y="1"/>
                  </a:moveTo>
                  <a:lnTo>
                    <a:pt x="0" y="131"/>
                  </a:lnTo>
                  <a:lnTo>
                    <a:pt x="58" y="131"/>
                  </a:lnTo>
                  <a:lnTo>
                    <a:pt x="5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3"/>
            <p:cNvSpPr/>
            <p:nvPr/>
          </p:nvSpPr>
          <p:spPr>
            <a:xfrm>
              <a:off x="7311641" y="4426204"/>
              <a:ext cx="164895" cy="157929"/>
            </a:xfrm>
            <a:custGeom>
              <a:avLst/>
              <a:gdLst/>
              <a:ahLst/>
              <a:cxnLst/>
              <a:rect l="l" t="t" r="r" b="b"/>
              <a:pathLst>
                <a:path w="451" h="432" extrusionOk="0">
                  <a:moveTo>
                    <a:pt x="1" y="1"/>
                  </a:moveTo>
                  <a:lnTo>
                    <a:pt x="1" y="431"/>
                  </a:lnTo>
                  <a:lnTo>
                    <a:pt x="451" y="431"/>
                  </a:lnTo>
                  <a:lnTo>
                    <a:pt x="451"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3"/>
            <p:cNvSpPr/>
            <p:nvPr/>
          </p:nvSpPr>
          <p:spPr>
            <a:xfrm>
              <a:off x="7170146" y="4426204"/>
              <a:ext cx="141861" cy="157929"/>
            </a:xfrm>
            <a:custGeom>
              <a:avLst/>
              <a:gdLst/>
              <a:ahLst/>
              <a:cxnLst/>
              <a:rect l="l" t="t" r="r" b="b"/>
              <a:pathLst>
                <a:path w="388" h="432" extrusionOk="0">
                  <a:moveTo>
                    <a:pt x="1" y="1"/>
                  </a:moveTo>
                  <a:lnTo>
                    <a:pt x="1" y="431"/>
                  </a:lnTo>
                  <a:lnTo>
                    <a:pt x="388" y="431"/>
                  </a:lnTo>
                  <a:lnTo>
                    <a:pt x="388"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3"/>
            <p:cNvSpPr/>
            <p:nvPr/>
          </p:nvSpPr>
          <p:spPr>
            <a:xfrm>
              <a:off x="7170146" y="4351992"/>
              <a:ext cx="141861" cy="74578"/>
            </a:xfrm>
            <a:custGeom>
              <a:avLst/>
              <a:gdLst/>
              <a:ahLst/>
              <a:cxnLst/>
              <a:rect l="l" t="t" r="r" b="b"/>
              <a:pathLst>
                <a:path w="388" h="204" extrusionOk="0">
                  <a:moveTo>
                    <a:pt x="194" y="1"/>
                  </a:moveTo>
                  <a:lnTo>
                    <a:pt x="1" y="204"/>
                  </a:lnTo>
                  <a:lnTo>
                    <a:pt x="388" y="204"/>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3"/>
            <p:cNvSpPr/>
            <p:nvPr/>
          </p:nvSpPr>
          <p:spPr>
            <a:xfrm>
              <a:off x="7241076" y="4351992"/>
              <a:ext cx="235459" cy="74578"/>
            </a:xfrm>
            <a:custGeom>
              <a:avLst/>
              <a:gdLst/>
              <a:ahLst/>
              <a:cxnLst/>
              <a:rect l="l" t="t" r="r" b="b"/>
              <a:pathLst>
                <a:path w="644" h="204" extrusionOk="0">
                  <a:moveTo>
                    <a:pt x="0" y="1"/>
                  </a:moveTo>
                  <a:lnTo>
                    <a:pt x="194" y="204"/>
                  </a:lnTo>
                  <a:lnTo>
                    <a:pt x="644" y="204"/>
                  </a:lnTo>
                  <a:lnTo>
                    <a:pt x="46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3"/>
            <p:cNvSpPr/>
            <p:nvPr/>
          </p:nvSpPr>
          <p:spPr>
            <a:xfrm>
              <a:off x="7212558" y="4497126"/>
              <a:ext cx="51918" cy="87007"/>
            </a:xfrm>
            <a:custGeom>
              <a:avLst/>
              <a:gdLst/>
              <a:ahLst/>
              <a:cxnLst/>
              <a:rect l="l" t="t" r="r" b="b"/>
              <a:pathLst>
                <a:path w="142" h="238" extrusionOk="0">
                  <a:moveTo>
                    <a:pt x="71" y="0"/>
                  </a:moveTo>
                  <a:cubicBezTo>
                    <a:pt x="36" y="0"/>
                    <a:pt x="1" y="24"/>
                    <a:pt x="6" y="73"/>
                  </a:cubicBezTo>
                  <a:lnTo>
                    <a:pt x="6" y="237"/>
                  </a:lnTo>
                  <a:lnTo>
                    <a:pt x="136" y="237"/>
                  </a:lnTo>
                  <a:lnTo>
                    <a:pt x="136" y="73"/>
                  </a:lnTo>
                  <a:cubicBezTo>
                    <a:pt x="141" y="24"/>
                    <a:pt x="106" y="0"/>
                    <a:pt x="71"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3"/>
            <p:cNvSpPr/>
            <p:nvPr/>
          </p:nvSpPr>
          <p:spPr>
            <a:xfrm>
              <a:off x="7403777" y="4507728"/>
              <a:ext cx="39121" cy="65804"/>
            </a:xfrm>
            <a:custGeom>
              <a:avLst/>
              <a:gdLst/>
              <a:ahLst/>
              <a:cxnLst/>
              <a:rect l="l" t="t" r="r" b="b"/>
              <a:pathLst>
                <a:path w="107" h="180" extrusionOk="0">
                  <a:moveTo>
                    <a:pt x="15" y="0"/>
                  </a:moveTo>
                  <a:cubicBezTo>
                    <a:pt x="5" y="0"/>
                    <a:pt x="0" y="10"/>
                    <a:pt x="0" y="20"/>
                  </a:cubicBezTo>
                  <a:lnTo>
                    <a:pt x="0" y="165"/>
                  </a:lnTo>
                  <a:cubicBezTo>
                    <a:pt x="0" y="170"/>
                    <a:pt x="5" y="179"/>
                    <a:pt x="15" y="179"/>
                  </a:cubicBezTo>
                  <a:lnTo>
                    <a:pt x="92" y="179"/>
                  </a:lnTo>
                  <a:cubicBezTo>
                    <a:pt x="97" y="179"/>
                    <a:pt x="107" y="170"/>
                    <a:pt x="107" y="165"/>
                  </a:cubicBezTo>
                  <a:lnTo>
                    <a:pt x="107" y="20"/>
                  </a:lnTo>
                  <a:cubicBezTo>
                    <a:pt x="107" y="10"/>
                    <a:pt x="97"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3"/>
            <p:cNvSpPr/>
            <p:nvPr/>
          </p:nvSpPr>
          <p:spPr>
            <a:xfrm>
              <a:off x="7343450" y="4507728"/>
              <a:ext cx="37659" cy="65804"/>
            </a:xfrm>
            <a:custGeom>
              <a:avLst/>
              <a:gdLst/>
              <a:ahLst/>
              <a:cxnLst/>
              <a:rect l="l" t="t" r="r" b="b"/>
              <a:pathLst>
                <a:path w="103" h="180" extrusionOk="0">
                  <a:moveTo>
                    <a:pt x="15" y="0"/>
                  </a:moveTo>
                  <a:cubicBezTo>
                    <a:pt x="6" y="0"/>
                    <a:pt x="1" y="10"/>
                    <a:pt x="1" y="20"/>
                  </a:cubicBezTo>
                  <a:lnTo>
                    <a:pt x="1" y="165"/>
                  </a:lnTo>
                  <a:cubicBezTo>
                    <a:pt x="1" y="170"/>
                    <a:pt x="6" y="179"/>
                    <a:pt x="15" y="179"/>
                  </a:cubicBezTo>
                  <a:lnTo>
                    <a:pt x="88" y="179"/>
                  </a:lnTo>
                  <a:cubicBezTo>
                    <a:pt x="98" y="179"/>
                    <a:pt x="102" y="170"/>
                    <a:pt x="102" y="165"/>
                  </a:cubicBezTo>
                  <a:lnTo>
                    <a:pt x="102" y="20"/>
                  </a:lnTo>
                  <a:cubicBezTo>
                    <a:pt x="102" y="10"/>
                    <a:pt x="98"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3"/>
            <p:cNvSpPr/>
            <p:nvPr/>
          </p:nvSpPr>
          <p:spPr>
            <a:xfrm>
              <a:off x="7403777" y="4434978"/>
              <a:ext cx="39121" cy="64342"/>
            </a:xfrm>
            <a:custGeom>
              <a:avLst/>
              <a:gdLst/>
              <a:ahLst/>
              <a:cxnLst/>
              <a:rect l="l" t="t" r="r" b="b"/>
              <a:pathLst>
                <a:path w="107" h="176" extrusionOk="0">
                  <a:moveTo>
                    <a:pt x="15" y="1"/>
                  </a:moveTo>
                  <a:cubicBezTo>
                    <a:pt x="5" y="1"/>
                    <a:pt x="0" y="6"/>
                    <a:pt x="0" y="15"/>
                  </a:cubicBezTo>
                  <a:lnTo>
                    <a:pt x="0" y="161"/>
                  </a:lnTo>
                  <a:cubicBezTo>
                    <a:pt x="0" y="170"/>
                    <a:pt x="5" y="175"/>
                    <a:pt x="15" y="175"/>
                  </a:cubicBezTo>
                  <a:lnTo>
                    <a:pt x="92" y="175"/>
                  </a:lnTo>
                  <a:cubicBezTo>
                    <a:pt x="97" y="175"/>
                    <a:pt x="107" y="170"/>
                    <a:pt x="107" y="161"/>
                  </a:cubicBezTo>
                  <a:lnTo>
                    <a:pt x="107" y="15"/>
                  </a:lnTo>
                  <a:cubicBezTo>
                    <a:pt x="107" y="6"/>
                    <a:pt x="97"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3"/>
            <p:cNvSpPr/>
            <p:nvPr/>
          </p:nvSpPr>
          <p:spPr>
            <a:xfrm>
              <a:off x="7343450" y="4434978"/>
              <a:ext cx="37659" cy="64342"/>
            </a:xfrm>
            <a:custGeom>
              <a:avLst/>
              <a:gdLst/>
              <a:ahLst/>
              <a:cxnLst/>
              <a:rect l="l" t="t" r="r" b="b"/>
              <a:pathLst>
                <a:path w="103" h="176" extrusionOk="0">
                  <a:moveTo>
                    <a:pt x="15" y="1"/>
                  </a:moveTo>
                  <a:cubicBezTo>
                    <a:pt x="6" y="1"/>
                    <a:pt x="1" y="6"/>
                    <a:pt x="1" y="15"/>
                  </a:cubicBezTo>
                  <a:lnTo>
                    <a:pt x="1" y="161"/>
                  </a:lnTo>
                  <a:cubicBezTo>
                    <a:pt x="1" y="170"/>
                    <a:pt x="6" y="175"/>
                    <a:pt x="15" y="175"/>
                  </a:cubicBezTo>
                  <a:lnTo>
                    <a:pt x="88" y="175"/>
                  </a:lnTo>
                  <a:cubicBezTo>
                    <a:pt x="98" y="175"/>
                    <a:pt x="102" y="170"/>
                    <a:pt x="102" y="161"/>
                  </a:cubicBezTo>
                  <a:lnTo>
                    <a:pt x="102" y="15"/>
                  </a:lnTo>
                  <a:cubicBezTo>
                    <a:pt x="102" y="6"/>
                    <a:pt x="98"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7" name="Google Shape;867;p13"/>
          <p:cNvSpPr/>
          <p:nvPr/>
        </p:nvSpPr>
        <p:spPr>
          <a:xfrm>
            <a:off x="3265153" y="4239948"/>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8" name="Google Shape;868;p13"/>
          <p:cNvSpPr/>
          <p:nvPr/>
        </p:nvSpPr>
        <p:spPr>
          <a:xfrm>
            <a:off x="2454709" y="3747961"/>
            <a:ext cx="154584" cy="132555"/>
          </a:xfrm>
          <a:custGeom>
            <a:avLst/>
            <a:gdLst/>
            <a:ahLst/>
            <a:cxnLst/>
            <a:rect l="l" t="t" r="r" b="b"/>
            <a:pathLst>
              <a:path w="814" h="698" extrusionOk="0">
                <a:moveTo>
                  <a:pt x="465" y="93"/>
                </a:moveTo>
                <a:cubicBezTo>
                  <a:pt x="605" y="93"/>
                  <a:pt x="721" y="209"/>
                  <a:pt x="721" y="349"/>
                </a:cubicBezTo>
                <a:cubicBezTo>
                  <a:pt x="721" y="502"/>
                  <a:pt x="596" y="605"/>
                  <a:pt x="465" y="605"/>
                </a:cubicBezTo>
                <a:cubicBezTo>
                  <a:pt x="402" y="605"/>
                  <a:pt x="338" y="581"/>
                  <a:pt x="286" y="528"/>
                </a:cubicBezTo>
                <a:cubicBezTo>
                  <a:pt x="121" y="368"/>
                  <a:pt x="238" y="93"/>
                  <a:pt x="465" y="93"/>
                </a:cubicBezTo>
                <a:close/>
                <a:moveTo>
                  <a:pt x="463" y="1"/>
                </a:moveTo>
                <a:cubicBezTo>
                  <a:pt x="377" y="1"/>
                  <a:pt x="290" y="32"/>
                  <a:pt x="218" y="102"/>
                </a:cubicBezTo>
                <a:cubicBezTo>
                  <a:pt x="1" y="320"/>
                  <a:pt x="155" y="697"/>
                  <a:pt x="465" y="697"/>
                </a:cubicBezTo>
                <a:cubicBezTo>
                  <a:pt x="658" y="697"/>
                  <a:pt x="813" y="542"/>
                  <a:pt x="813" y="349"/>
                </a:cubicBezTo>
                <a:cubicBezTo>
                  <a:pt x="813" y="139"/>
                  <a:pt x="642" y="1"/>
                  <a:pt x="463"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9" name="Google Shape;869;p13"/>
          <p:cNvSpPr/>
          <p:nvPr/>
        </p:nvSpPr>
        <p:spPr>
          <a:xfrm>
            <a:off x="8630069" y="38857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70" name="Google Shape;870;p13"/>
          <p:cNvGrpSpPr/>
          <p:nvPr/>
        </p:nvGrpSpPr>
        <p:grpSpPr>
          <a:xfrm>
            <a:off x="9967460" y="3391919"/>
            <a:ext cx="904016" cy="2699941"/>
            <a:chOff x="7462859" y="635000"/>
            <a:chExt cx="1326314" cy="3958085"/>
          </a:xfrm>
        </p:grpSpPr>
        <p:grpSp>
          <p:nvGrpSpPr>
            <p:cNvPr id="871" name="Google Shape;871;p13"/>
            <p:cNvGrpSpPr/>
            <p:nvPr/>
          </p:nvGrpSpPr>
          <p:grpSpPr>
            <a:xfrm>
              <a:off x="7462859" y="635000"/>
              <a:ext cx="1326314" cy="3958085"/>
              <a:chOff x="-2405225" y="-1911776"/>
              <a:chExt cx="160150" cy="477926"/>
            </a:xfrm>
          </p:grpSpPr>
          <p:sp>
            <p:nvSpPr>
              <p:cNvPr id="872" name="Google Shape;872;p13"/>
              <p:cNvSpPr/>
              <p:nvPr/>
            </p:nvSpPr>
            <p:spPr>
              <a:xfrm>
                <a:off x="-2362775" y="-1826525"/>
                <a:ext cx="75250" cy="305250"/>
              </a:xfrm>
              <a:custGeom>
                <a:avLst/>
                <a:gdLst/>
                <a:ahLst/>
                <a:cxnLst/>
                <a:rect l="l" t="t" r="r" b="b"/>
                <a:pathLst>
                  <a:path w="3010" h="12210" extrusionOk="0">
                    <a:moveTo>
                      <a:pt x="915" y="1"/>
                    </a:moveTo>
                    <a:cubicBezTo>
                      <a:pt x="625" y="1"/>
                      <a:pt x="392" y="238"/>
                      <a:pt x="392" y="528"/>
                    </a:cubicBezTo>
                    <a:lnTo>
                      <a:pt x="1" y="12209"/>
                    </a:lnTo>
                    <a:lnTo>
                      <a:pt x="3009" y="12200"/>
                    </a:lnTo>
                    <a:lnTo>
                      <a:pt x="2584" y="528"/>
                    </a:lnTo>
                    <a:cubicBezTo>
                      <a:pt x="2584" y="238"/>
                      <a:pt x="2424" y="1"/>
                      <a:pt x="2134"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3"/>
              <p:cNvSpPr/>
              <p:nvPr/>
            </p:nvSpPr>
            <p:spPr>
              <a:xfrm>
                <a:off x="-2355875" y="-1748650"/>
                <a:ext cx="60725" cy="19500"/>
              </a:xfrm>
              <a:custGeom>
                <a:avLst/>
                <a:gdLst/>
                <a:ahLst/>
                <a:cxnLst/>
                <a:rect l="l" t="t" r="r" b="b"/>
                <a:pathLst>
                  <a:path w="2429" h="780" extrusionOk="0">
                    <a:moveTo>
                      <a:pt x="29" y="1"/>
                    </a:moveTo>
                    <a:lnTo>
                      <a:pt x="0" y="780"/>
                    </a:lnTo>
                    <a:lnTo>
                      <a:pt x="2429" y="780"/>
                    </a:lnTo>
                    <a:lnTo>
                      <a:pt x="240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3"/>
              <p:cNvSpPr/>
              <p:nvPr/>
            </p:nvSpPr>
            <p:spPr>
              <a:xfrm>
                <a:off x="-2354075" y="-1792550"/>
                <a:ext cx="57000" cy="9825"/>
              </a:xfrm>
              <a:custGeom>
                <a:avLst/>
                <a:gdLst/>
                <a:ahLst/>
                <a:cxnLst/>
                <a:rect l="l" t="t" r="r" b="b"/>
                <a:pathLst>
                  <a:path w="2280" h="393" extrusionOk="0">
                    <a:moveTo>
                      <a:pt x="15" y="1"/>
                    </a:moveTo>
                    <a:lnTo>
                      <a:pt x="1" y="393"/>
                    </a:lnTo>
                    <a:lnTo>
                      <a:pt x="2279" y="393"/>
                    </a:lnTo>
                    <a:lnTo>
                      <a:pt x="2265"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3"/>
              <p:cNvSpPr/>
              <p:nvPr/>
            </p:nvSpPr>
            <p:spPr>
              <a:xfrm>
                <a:off x="-2362175" y="-1559525"/>
                <a:ext cx="73675" cy="19500"/>
              </a:xfrm>
              <a:custGeom>
                <a:avLst/>
                <a:gdLst/>
                <a:ahLst/>
                <a:cxnLst/>
                <a:rect l="l" t="t" r="r" b="b"/>
                <a:pathLst>
                  <a:path w="2947" h="780" extrusionOk="0">
                    <a:moveTo>
                      <a:pt x="25" y="1"/>
                    </a:moveTo>
                    <a:lnTo>
                      <a:pt x="1" y="780"/>
                    </a:lnTo>
                    <a:lnTo>
                      <a:pt x="2947" y="780"/>
                    </a:lnTo>
                    <a:lnTo>
                      <a:pt x="2918"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3"/>
              <p:cNvSpPr/>
              <p:nvPr/>
            </p:nvSpPr>
            <p:spPr>
              <a:xfrm>
                <a:off x="-2339200" y="-1695075"/>
                <a:ext cx="25800" cy="101475"/>
              </a:xfrm>
              <a:custGeom>
                <a:avLst/>
                <a:gdLst/>
                <a:ahLst/>
                <a:cxnLst/>
                <a:rect l="l" t="t" r="r" b="b"/>
                <a:pathLst>
                  <a:path w="1032" h="4059" extrusionOk="0">
                    <a:moveTo>
                      <a:pt x="514" y="1"/>
                    </a:moveTo>
                    <a:cubicBezTo>
                      <a:pt x="228" y="1"/>
                      <a:pt x="1" y="228"/>
                      <a:pt x="1" y="513"/>
                    </a:cubicBezTo>
                    <a:lnTo>
                      <a:pt x="1" y="3551"/>
                    </a:lnTo>
                    <a:cubicBezTo>
                      <a:pt x="1" y="3832"/>
                      <a:pt x="228" y="4059"/>
                      <a:pt x="514" y="4059"/>
                    </a:cubicBezTo>
                    <a:lnTo>
                      <a:pt x="523" y="4059"/>
                    </a:lnTo>
                    <a:cubicBezTo>
                      <a:pt x="804" y="4059"/>
                      <a:pt x="1031" y="3832"/>
                      <a:pt x="1031" y="3551"/>
                    </a:cubicBezTo>
                    <a:lnTo>
                      <a:pt x="1031" y="513"/>
                    </a:lnTo>
                    <a:cubicBezTo>
                      <a:pt x="1031" y="228"/>
                      <a:pt x="804" y="1"/>
                      <a:pt x="52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3"/>
              <p:cNvSpPr/>
              <p:nvPr/>
            </p:nvSpPr>
            <p:spPr>
              <a:xfrm>
                <a:off x="-2405225" y="-1521550"/>
                <a:ext cx="160150" cy="87700"/>
              </a:xfrm>
              <a:custGeom>
                <a:avLst/>
                <a:gdLst/>
                <a:ahLst/>
                <a:cxnLst/>
                <a:rect l="l" t="t" r="r" b="b"/>
                <a:pathLst>
                  <a:path w="6406" h="3508" extrusionOk="0">
                    <a:moveTo>
                      <a:pt x="4698" y="1"/>
                    </a:moveTo>
                    <a:lnTo>
                      <a:pt x="1689" y="10"/>
                    </a:lnTo>
                    <a:cubicBezTo>
                      <a:pt x="1350" y="707"/>
                      <a:pt x="736" y="2710"/>
                      <a:pt x="1" y="3508"/>
                    </a:cubicBezTo>
                    <a:lnTo>
                      <a:pt x="369" y="3508"/>
                    </a:lnTo>
                    <a:lnTo>
                      <a:pt x="1660" y="3503"/>
                    </a:lnTo>
                    <a:cubicBezTo>
                      <a:pt x="1660" y="3503"/>
                      <a:pt x="1723" y="2637"/>
                      <a:pt x="2115" y="1994"/>
                    </a:cubicBezTo>
                    <a:cubicBezTo>
                      <a:pt x="2312" y="1673"/>
                      <a:pt x="2746" y="1511"/>
                      <a:pt x="3180" y="1511"/>
                    </a:cubicBezTo>
                    <a:cubicBezTo>
                      <a:pt x="3609" y="1511"/>
                      <a:pt x="4039" y="1669"/>
                      <a:pt x="4238" y="1989"/>
                    </a:cubicBezTo>
                    <a:cubicBezTo>
                      <a:pt x="4635" y="2632"/>
                      <a:pt x="4746" y="3488"/>
                      <a:pt x="4746" y="3488"/>
                    </a:cubicBezTo>
                    <a:lnTo>
                      <a:pt x="6038" y="3483"/>
                    </a:lnTo>
                    <a:lnTo>
                      <a:pt x="6405" y="3483"/>
                    </a:lnTo>
                    <a:cubicBezTo>
                      <a:pt x="5660" y="2690"/>
                      <a:pt x="5046" y="692"/>
                      <a:pt x="4698"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3"/>
              <p:cNvSpPr/>
              <p:nvPr/>
            </p:nvSpPr>
            <p:spPr>
              <a:xfrm>
                <a:off x="-2331200" y="-1831600"/>
                <a:ext cx="12350" cy="4250"/>
              </a:xfrm>
              <a:custGeom>
                <a:avLst/>
                <a:gdLst/>
                <a:ahLst/>
                <a:cxnLst/>
                <a:rect l="l" t="t" r="r" b="b"/>
                <a:pathLst>
                  <a:path w="494" h="170" extrusionOk="0">
                    <a:moveTo>
                      <a:pt x="489" y="1"/>
                    </a:moveTo>
                    <a:cubicBezTo>
                      <a:pt x="469" y="5"/>
                      <a:pt x="450" y="10"/>
                      <a:pt x="431" y="10"/>
                    </a:cubicBezTo>
                    <a:lnTo>
                      <a:pt x="58" y="10"/>
                    </a:lnTo>
                    <a:cubicBezTo>
                      <a:pt x="39" y="10"/>
                      <a:pt x="20" y="10"/>
                      <a:pt x="0" y="5"/>
                    </a:cubicBezTo>
                    <a:lnTo>
                      <a:pt x="0" y="170"/>
                    </a:lnTo>
                    <a:lnTo>
                      <a:pt x="494" y="170"/>
                    </a:lnTo>
                    <a:cubicBezTo>
                      <a:pt x="489" y="102"/>
                      <a:pt x="489" y="44"/>
                      <a:pt x="489"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3"/>
              <p:cNvSpPr/>
              <p:nvPr/>
            </p:nvSpPr>
            <p:spPr>
              <a:xfrm>
                <a:off x="-2331575" y="-1856375"/>
                <a:ext cx="12975" cy="130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3"/>
              <p:cNvSpPr/>
              <p:nvPr/>
            </p:nvSpPr>
            <p:spPr>
              <a:xfrm>
                <a:off x="-2334000" y="-1870775"/>
                <a:ext cx="17700" cy="7525"/>
              </a:xfrm>
              <a:custGeom>
                <a:avLst/>
                <a:gdLst/>
                <a:ahLst/>
                <a:cxnLst/>
                <a:rect l="l" t="t" r="r" b="b"/>
                <a:pathLst>
                  <a:path w="708" h="301" extrusionOk="0">
                    <a:moveTo>
                      <a:pt x="165" y="0"/>
                    </a:moveTo>
                    <a:lnTo>
                      <a:pt x="1" y="300"/>
                    </a:lnTo>
                    <a:lnTo>
                      <a:pt x="707" y="300"/>
                    </a:lnTo>
                    <a:lnTo>
                      <a:pt x="547" y="5"/>
                    </a:lnTo>
                    <a:cubicBezTo>
                      <a:pt x="538" y="10"/>
                      <a:pt x="523" y="15"/>
                      <a:pt x="514" y="15"/>
                    </a:cubicBezTo>
                    <a:lnTo>
                      <a:pt x="214" y="15"/>
                    </a:lnTo>
                    <a:cubicBezTo>
                      <a:pt x="194" y="15"/>
                      <a:pt x="180" y="10"/>
                      <a:pt x="165" y="0"/>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3"/>
              <p:cNvSpPr/>
              <p:nvPr/>
            </p:nvSpPr>
            <p:spPr>
              <a:xfrm>
                <a:off x="-2334100" y="-1863050"/>
                <a:ext cx="25" cy="150"/>
              </a:xfrm>
              <a:custGeom>
                <a:avLst/>
                <a:gdLst/>
                <a:ahLst/>
                <a:cxnLst/>
                <a:rect l="l" t="t" r="r" b="b"/>
                <a:pathLst>
                  <a:path w="1" h="6" extrusionOk="0">
                    <a:moveTo>
                      <a:pt x="0" y="6"/>
                    </a:moveTo>
                    <a:lnTo>
                      <a:pt x="0" y="6"/>
                    </a:lnTo>
                    <a:lnTo>
                      <a:pt x="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3"/>
              <p:cNvSpPr/>
              <p:nvPr/>
            </p:nvSpPr>
            <p:spPr>
              <a:xfrm>
                <a:off x="-2335325" y="-1827375"/>
                <a:ext cx="4150" cy="2575"/>
              </a:xfrm>
              <a:custGeom>
                <a:avLst/>
                <a:gdLst/>
                <a:ahLst/>
                <a:cxnLst/>
                <a:rect l="l" t="t" r="r" b="b"/>
                <a:pathLst>
                  <a:path w="166" h="103" extrusionOk="0">
                    <a:moveTo>
                      <a:pt x="68" y="1"/>
                    </a:moveTo>
                    <a:cubicBezTo>
                      <a:pt x="1" y="1"/>
                      <a:pt x="1" y="102"/>
                      <a:pt x="68" y="102"/>
                    </a:cubicBezTo>
                    <a:lnTo>
                      <a:pt x="165" y="102"/>
                    </a:lnTo>
                    <a:lnTo>
                      <a:pt x="165"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3"/>
              <p:cNvSpPr/>
              <p:nvPr/>
            </p:nvSpPr>
            <p:spPr>
              <a:xfrm>
                <a:off x="-2318875" y="-1827375"/>
                <a:ext cx="4500" cy="2575"/>
              </a:xfrm>
              <a:custGeom>
                <a:avLst/>
                <a:gdLst/>
                <a:ahLst/>
                <a:cxnLst/>
                <a:rect l="l" t="t" r="r" b="b"/>
                <a:pathLst>
                  <a:path w="180" h="103" extrusionOk="0">
                    <a:moveTo>
                      <a:pt x="116" y="1"/>
                    </a:moveTo>
                    <a:cubicBezTo>
                      <a:pt x="115" y="1"/>
                      <a:pt x="113" y="1"/>
                      <a:pt x="112" y="1"/>
                    </a:cubicBezTo>
                    <a:lnTo>
                      <a:pt x="1" y="1"/>
                    </a:lnTo>
                    <a:lnTo>
                      <a:pt x="1" y="102"/>
                    </a:lnTo>
                    <a:lnTo>
                      <a:pt x="112" y="102"/>
                    </a:lnTo>
                    <a:cubicBezTo>
                      <a:pt x="178" y="102"/>
                      <a:pt x="179" y="1"/>
                      <a:pt x="11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3"/>
              <p:cNvSpPr/>
              <p:nvPr/>
            </p:nvSpPr>
            <p:spPr>
              <a:xfrm>
                <a:off x="-2331200" y="-1827375"/>
                <a:ext cx="12225" cy="2575"/>
              </a:xfrm>
              <a:custGeom>
                <a:avLst/>
                <a:gdLst/>
                <a:ahLst/>
                <a:cxnLst/>
                <a:rect l="l" t="t" r="r" b="b"/>
                <a:pathLst>
                  <a:path w="489" h="103" extrusionOk="0">
                    <a:moveTo>
                      <a:pt x="0" y="1"/>
                    </a:moveTo>
                    <a:lnTo>
                      <a:pt x="0" y="102"/>
                    </a:lnTo>
                    <a:lnTo>
                      <a:pt x="489" y="102"/>
                    </a:lnTo>
                    <a:cubicBezTo>
                      <a:pt x="489" y="64"/>
                      <a:pt x="489" y="30"/>
                      <a:pt x="489"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3"/>
              <p:cNvSpPr/>
              <p:nvPr/>
            </p:nvSpPr>
            <p:spPr>
              <a:xfrm>
                <a:off x="-2334100" y="-1862925"/>
                <a:ext cx="2550" cy="6450"/>
              </a:xfrm>
              <a:custGeom>
                <a:avLst/>
                <a:gdLst/>
                <a:ahLst/>
                <a:cxnLst/>
                <a:rect l="l" t="t" r="r" b="b"/>
                <a:pathLst>
                  <a:path w="102" h="258" extrusionOk="0">
                    <a:moveTo>
                      <a:pt x="0" y="1"/>
                    </a:moveTo>
                    <a:lnTo>
                      <a:pt x="0" y="170"/>
                    </a:lnTo>
                    <a:cubicBezTo>
                      <a:pt x="0" y="218"/>
                      <a:pt x="39" y="257"/>
                      <a:pt x="92" y="257"/>
                    </a:cubicBezTo>
                    <a:lnTo>
                      <a:pt x="102" y="257"/>
                    </a:lnTo>
                    <a:lnTo>
                      <a:pt x="102" y="243"/>
                    </a:lnTo>
                    <a:lnTo>
                      <a:pt x="73" y="175"/>
                    </a:lnTo>
                    <a:lnTo>
                      <a:pt x="15" y="40"/>
                    </a:lnTo>
                    <a:lnTo>
                      <a:pt x="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3"/>
              <p:cNvSpPr/>
              <p:nvPr/>
            </p:nvSpPr>
            <p:spPr>
              <a:xfrm>
                <a:off x="-2334100" y="-1863275"/>
                <a:ext cx="250" cy="250"/>
              </a:xfrm>
              <a:custGeom>
                <a:avLst/>
                <a:gdLst/>
                <a:ahLst/>
                <a:cxnLst/>
                <a:rect l="l" t="t" r="r" b="b"/>
                <a:pathLst>
                  <a:path w="10" h="10" extrusionOk="0">
                    <a:moveTo>
                      <a:pt x="0" y="0"/>
                    </a:moveTo>
                    <a:lnTo>
                      <a:pt x="0" y="10"/>
                    </a:lnTo>
                    <a:lnTo>
                      <a:pt x="10"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3"/>
              <p:cNvSpPr/>
              <p:nvPr/>
            </p:nvSpPr>
            <p:spPr>
              <a:xfrm>
                <a:off x="-2318625" y="-1863275"/>
                <a:ext cx="2675" cy="6925"/>
              </a:xfrm>
              <a:custGeom>
                <a:avLst/>
                <a:gdLst/>
                <a:ahLst/>
                <a:cxnLst/>
                <a:rect l="l" t="t" r="r" b="b"/>
                <a:pathLst>
                  <a:path w="107" h="277" extrusionOk="0">
                    <a:moveTo>
                      <a:pt x="97" y="0"/>
                    </a:moveTo>
                    <a:lnTo>
                      <a:pt x="102" y="15"/>
                    </a:lnTo>
                    <a:lnTo>
                      <a:pt x="58" y="121"/>
                    </a:lnTo>
                    <a:lnTo>
                      <a:pt x="29" y="189"/>
                    </a:lnTo>
                    <a:lnTo>
                      <a:pt x="0" y="261"/>
                    </a:lnTo>
                    <a:lnTo>
                      <a:pt x="0" y="276"/>
                    </a:lnTo>
                    <a:lnTo>
                      <a:pt x="20" y="276"/>
                    </a:lnTo>
                    <a:cubicBezTo>
                      <a:pt x="68" y="276"/>
                      <a:pt x="107" y="232"/>
                      <a:pt x="107" y="184"/>
                    </a:cubicBezTo>
                    <a:lnTo>
                      <a:pt x="107"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3"/>
              <p:cNvSpPr/>
              <p:nvPr/>
            </p:nvSpPr>
            <p:spPr>
              <a:xfrm>
                <a:off x="-2334100" y="-1863275"/>
                <a:ext cx="18025" cy="3050"/>
              </a:xfrm>
              <a:custGeom>
                <a:avLst/>
                <a:gdLst/>
                <a:ahLst/>
                <a:cxnLst/>
                <a:rect l="l" t="t" r="r" b="b"/>
                <a:pathLst>
                  <a:path w="721" h="122" extrusionOk="0">
                    <a:moveTo>
                      <a:pt x="10" y="0"/>
                    </a:moveTo>
                    <a:lnTo>
                      <a:pt x="0" y="10"/>
                    </a:lnTo>
                    <a:lnTo>
                      <a:pt x="0" y="15"/>
                    </a:lnTo>
                    <a:lnTo>
                      <a:pt x="15" y="54"/>
                    </a:lnTo>
                    <a:lnTo>
                      <a:pt x="705" y="54"/>
                    </a:lnTo>
                    <a:lnTo>
                      <a:pt x="721" y="15"/>
                    </a:lnTo>
                    <a:lnTo>
                      <a:pt x="716" y="0"/>
                    </a:lnTo>
                    <a:close/>
                    <a:moveTo>
                      <a:pt x="705" y="54"/>
                    </a:moveTo>
                    <a:lnTo>
                      <a:pt x="677" y="121"/>
                    </a:lnTo>
                    <a:lnTo>
                      <a:pt x="706" y="54"/>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3"/>
              <p:cNvSpPr/>
              <p:nvPr/>
            </p:nvSpPr>
            <p:spPr>
              <a:xfrm>
                <a:off x="-2332300" y="-1858575"/>
                <a:ext cx="14425" cy="2225"/>
              </a:xfrm>
              <a:custGeom>
                <a:avLst/>
                <a:gdLst/>
                <a:ahLst/>
                <a:cxnLst/>
                <a:rect l="l" t="t" r="r" b="b"/>
                <a:pathLst>
                  <a:path w="577" h="89" extrusionOk="0">
                    <a:moveTo>
                      <a:pt x="1" y="1"/>
                    </a:moveTo>
                    <a:lnTo>
                      <a:pt x="30" y="73"/>
                    </a:lnTo>
                    <a:lnTo>
                      <a:pt x="30" y="88"/>
                    </a:lnTo>
                    <a:lnTo>
                      <a:pt x="547" y="88"/>
                    </a:lnTo>
                    <a:lnTo>
                      <a:pt x="547" y="73"/>
                    </a:lnTo>
                    <a:lnTo>
                      <a:pt x="576"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13"/>
              <p:cNvSpPr/>
              <p:nvPr/>
            </p:nvSpPr>
            <p:spPr>
              <a:xfrm>
                <a:off x="-2317900" y="-1860250"/>
                <a:ext cx="750" cy="1700"/>
              </a:xfrm>
              <a:custGeom>
                <a:avLst/>
                <a:gdLst/>
                <a:ahLst/>
                <a:cxnLst/>
                <a:rect l="l" t="t" r="r" b="b"/>
                <a:pathLst>
                  <a:path w="30" h="68" extrusionOk="0">
                    <a:moveTo>
                      <a:pt x="29" y="0"/>
                    </a:moveTo>
                    <a:lnTo>
                      <a:pt x="0" y="68"/>
                    </a:lnTo>
                    <a:lnTo>
                      <a:pt x="0" y="68"/>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3"/>
              <p:cNvSpPr/>
              <p:nvPr/>
            </p:nvSpPr>
            <p:spPr>
              <a:xfrm>
                <a:off x="-2333750" y="-1861950"/>
                <a:ext cx="1475" cy="3400"/>
              </a:xfrm>
              <a:custGeom>
                <a:avLst/>
                <a:gdLst/>
                <a:ahLst/>
                <a:cxnLst/>
                <a:rect l="l" t="t" r="r" b="b"/>
                <a:pathLst>
                  <a:path w="59" h="136" extrusionOk="0">
                    <a:moveTo>
                      <a:pt x="59" y="136"/>
                    </a:moveTo>
                    <a:lnTo>
                      <a:pt x="59" y="136"/>
                    </a:lnTo>
                    <a:lnTo>
                      <a:pt x="1"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3"/>
              <p:cNvSpPr/>
              <p:nvPr/>
            </p:nvSpPr>
            <p:spPr>
              <a:xfrm>
                <a:off x="-2333750" y="-1861950"/>
                <a:ext cx="17325" cy="3400"/>
              </a:xfrm>
              <a:custGeom>
                <a:avLst/>
                <a:gdLst/>
                <a:ahLst/>
                <a:cxnLst/>
                <a:rect l="l" t="t" r="r" b="b"/>
                <a:pathLst>
                  <a:path w="693" h="136" extrusionOk="0">
                    <a:moveTo>
                      <a:pt x="1" y="1"/>
                    </a:moveTo>
                    <a:lnTo>
                      <a:pt x="59" y="136"/>
                    </a:lnTo>
                    <a:lnTo>
                      <a:pt x="634" y="136"/>
                    </a:lnTo>
                    <a:lnTo>
                      <a:pt x="663" y="68"/>
                    </a:lnTo>
                    <a:lnTo>
                      <a:pt x="692"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3"/>
              <p:cNvSpPr/>
              <p:nvPr/>
            </p:nvSpPr>
            <p:spPr>
              <a:xfrm>
                <a:off x="-2330600" y="-1874275"/>
                <a:ext cx="12125" cy="3650"/>
              </a:xfrm>
              <a:custGeom>
                <a:avLst/>
                <a:gdLst/>
                <a:ahLst/>
                <a:cxnLst/>
                <a:rect l="l" t="t" r="r" b="b"/>
                <a:pathLst>
                  <a:path w="485" h="146" extrusionOk="0">
                    <a:moveTo>
                      <a:pt x="78" y="0"/>
                    </a:moveTo>
                    <a:cubicBezTo>
                      <a:pt x="34" y="0"/>
                      <a:pt x="0" y="34"/>
                      <a:pt x="0" y="78"/>
                    </a:cubicBezTo>
                    <a:cubicBezTo>
                      <a:pt x="0" y="102"/>
                      <a:pt x="15" y="126"/>
                      <a:pt x="34" y="140"/>
                    </a:cubicBezTo>
                    <a:lnTo>
                      <a:pt x="34" y="136"/>
                    </a:lnTo>
                    <a:lnTo>
                      <a:pt x="407" y="136"/>
                    </a:lnTo>
                    <a:lnTo>
                      <a:pt x="411" y="145"/>
                    </a:lnTo>
                    <a:cubicBezTo>
                      <a:pt x="484" y="107"/>
                      <a:pt x="455" y="0"/>
                      <a:pt x="378" y="0"/>
                    </a:cubicBezTo>
                    <a:lnTo>
                      <a:pt x="271" y="0"/>
                    </a:lnTo>
                    <a:lnTo>
                      <a:pt x="271" y="39"/>
                    </a:lnTo>
                    <a:lnTo>
                      <a:pt x="199" y="39"/>
                    </a:lnTo>
                    <a:lnTo>
                      <a:pt x="199"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3"/>
              <p:cNvSpPr/>
              <p:nvPr/>
            </p:nvSpPr>
            <p:spPr>
              <a:xfrm>
                <a:off x="-2329750" y="-1870900"/>
                <a:ext cx="9450" cy="500"/>
              </a:xfrm>
              <a:custGeom>
                <a:avLst/>
                <a:gdLst/>
                <a:ahLst/>
                <a:cxnLst/>
                <a:rect l="l" t="t" r="r" b="b"/>
                <a:pathLst>
                  <a:path w="378" h="20" extrusionOk="0">
                    <a:moveTo>
                      <a:pt x="0" y="1"/>
                    </a:moveTo>
                    <a:lnTo>
                      <a:pt x="0" y="5"/>
                    </a:lnTo>
                    <a:cubicBezTo>
                      <a:pt x="15" y="15"/>
                      <a:pt x="29" y="20"/>
                      <a:pt x="49" y="20"/>
                    </a:cubicBezTo>
                    <a:lnTo>
                      <a:pt x="344" y="20"/>
                    </a:lnTo>
                    <a:cubicBezTo>
                      <a:pt x="353" y="20"/>
                      <a:pt x="368" y="15"/>
                      <a:pt x="377" y="10"/>
                    </a:cubicBezTo>
                    <a:lnTo>
                      <a:pt x="3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3"/>
              <p:cNvSpPr/>
              <p:nvPr/>
            </p:nvSpPr>
            <p:spPr>
              <a:xfrm>
                <a:off x="-2325650" y="-1911776"/>
                <a:ext cx="1851" cy="39698"/>
              </a:xfrm>
              <a:custGeom>
                <a:avLst/>
                <a:gdLst/>
                <a:ahLst/>
                <a:cxnLst/>
                <a:rect l="l" t="t" r="r" b="b"/>
                <a:pathLst>
                  <a:path w="74" h="1501" extrusionOk="0">
                    <a:moveTo>
                      <a:pt x="1" y="1"/>
                    </a:moveTo>
                    <a:lnTo>
                      <a:pt x="1" y="1500"/>
                    </a:lnTo>
                    <a:lnTo>
                      <a:pt x="73" y="1500"/>
                    </a:lnTo>
                    <a:lnTo>
                      <a:pt x="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13"/>
              <p:cNvSpPr/>
              <p:nvPr/>
            </p:nvSpPr>
            <p:spPr>
              <a:xfrm>
                <a:off x="-2325650" y="-1874275"/>
                <a:ext cx="1850" cy="850"/>
              </a:xfrm>
              <a:custGeom>
                <a:avLst/>
                <a:gdLst/>
                <a:ahLst/>
                <a:cxnLst/>
                <a:rect l="l" t="t" r="r" b="b"/>
                <a:pathLst>
                  <a:path w="74" h="34" extrusionOk="0">
                    <a:moveTo>
                      <a:pt x="1" y="0"/>
                    </a:moveTo>
                    <a:lnTo>
                      <a:pt x="1" y="34"/>
                    </a:lnTo>
                    <a:lnTo>
                      <a:pt x="73" y="34"/>
                    </a:lnTo>
                    <a:lnTo>
                      <a:pt x="73"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3"/>
              <p:cNvSpPr/>
              <p:nvPr/>
            </p:nvSpPr>
            <p:spPr>
              <a:xfrm>
                <a:off x="-2319000" y="-1843325"/>
                <a:ext cx="6325" cy="11750"/>
              </a:xfrm>
              <a:custGeom>
                <a:avLst/>
                <a:gdLst/>
                <a:ahLst/>
                <a:cxnLst/>
                <a:rect l="l" t="t" r="r" b="b"/>
                <a:pathLst>
                  <a:path w="253" h="470" extrusionOk="0">
                    <a:moveTo>
                      <a:pt x="10" y="0"/>
                    </a:moveTo>
                    <a:lnTo>
                      <a:pt x="6" y="373"/>
                    </a:lnTo>
                    <a:cubicBezTo>
                      <a:pt x="6" y="373"/>
                      <a:pt x="1" y="407"/>
                      <a:pt x="1" y="470"/>
                    </a:cubicBezTo>
                    <a:cubicBezTo>
                      <a:pt x="247" y="416"/>
                      <a:pt x="252" y="63"/>
                      <a:pt x="10"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3"/>
              <p:cNvSpPr/>
              <p:nvPr/>
            </p:nvSpPr>
            <p:spPr>
              <a:xfrm>
                <a:off x="-2337750" y="-1843325"/>
                <a:ext cx="6575" cy="11875"/>
              </a:xfrm>
              <a:custGeom>
                <a:avLst/>
                <a:gdLst/>
                <a:ahLst/>
                <a:cxnLst/>
                <a:rect l="l" t="t" r="r" b="b"/>
                <a:pathLst>
                  <a:path w="263" h="475" extrusionOk="0">
                    <a:moveTo>
                      <a:pt x="252" y="0"/>
                    </a:moveTo>
                    <a:cubicBezTo>
                      <a:pt x="1" y="58"/>
                      <a:pt x="6" y="421"/>
                      <a:pt x="262" y="474"/>
                    </a:cubicBezTo>
                    <a:lnTo>
                      <a:pt x="262" y="373"/>
                    </a:lnTo>
                    <a:lnTo>
                      <a:pt x="252"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3"/>
              <p:cNvSpPr/>
              <p:nvPr/>
            </p:nvSpPr>
            <p:spPr>
              <a:xfrm>
                <a:off x="-2331200" y="-1843575"/>
                <a:ext cx="12350" cy="12250"/>
              </a:xfrm>
              <a:custGeom>
                <a:avLst/>
                <a:gdLst/>
                <a:ahLst/>
                <a:cxnLst/>
                <a:rect l="l" t="t" r="r" b="b"/>
                <a:pathLst>
                  <a:path w="494" h="490" extrusionOk="0">
                    <a:moveTo>
                      <a:pt x="58" y="1"/>
                    </a:moveTo>
                    <a:cubicBezTo>
                      <a:pt x="39" y="1"/>
                      <a:pt x="20" y="6"/>
                      <a:pt x="0" y="10"/>
                    </a:cubicBezTo>
                    <a:lnTo>
                      <a:pt x="5" y="383"/>
                    </a:lnTo>
                    <a:lnTo>
                      <a:pt x="5" y="484"/>
                    </a:lnTo>
                    <a:cubicBezTo>
                      <a:pt x="20" y="489"/>
                      <a:pt x="39" y="489"/>
                      <a:pt x="58" y="489"/>
                    </a:cubicBezTo>
                    <a:lnTo>
                      <a:pt x="426" y="489"/>
                    </a:lnTo>
                    <a:cubicBezTo>
                      <a:pt x="445" y="489"/>
                      <a:pt x="469" y="484"/>
                      <a:pt x="489" y="480"/>
                    </a:cubicBezTo>
                    <a:lnTo>
                      <a:pt x="489" y="383"/>
                    </a:lnTo>
                    <a:lnTo>
                      <a:pt x="494" y="10"/>
                    </a:lnTo>
                    <a:cubicBezTo>
                      <a:pt x="469" y="6"/>
                      <a:pt x="445" y="1"/>
                      <a:pt x="426"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0" name="Google Shape;900;p13"/>
            <p:cNvSpPr/>
            <p:nvPr/>
          </p:nvSpPr>
          <p:spPr>
            <a:xfrm>
              <a:off x="8034813" y="1197800"/>
              <a:ext cx="182400" cy="103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13"/>
            <p:cNvSpPr/>
            <p:nvPr/>
          </p:nvSpPr>
          <p:spPr>
            <a:xfrm>
              <a:off x="8053925" y="1036850"/>
              <a:ext cx="148200" cy="57000"/>
            </a:xfrm>
            <a:prstGeom prst="roundRect">
              <a:avLst>
                <a:gd name="adj" fmla="val 26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3"/>
            <p:cNvSpPr/>
            <p:nvPr/>
          </p:nvSpPr>
          <p:spPr>
            <a:xfrm>
              <a:off x="8039463" y="1333125"/>
              <a:ext cx="173100" cy="2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3"/>
            <p:cNvSpPr/>
            <p:nvPr/>
          </p:nvSpPr>
          <p:spPr>
            <a:xfrm>
              <a:off x="8080925" y="944000"/>
              <a:ext cx="94200" cy="32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3"/>
            <p:cNvSpPr/>
            <p:nvPr/>
          </p:nvSpPr>
          <p:spPr>
            <a:xfrm>
              <a:off x="7819345" y="3792175"/>
              <a:ext cx="600200" cy="1082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9875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05"/>
        <p:cNvGrpSpPr/>
        <p:nvPr/>
      </p:nvGrpSpPr>
      <p:grpSpPr>
        <a:xfrm>
          <a:off x="0" y="0"/>
          <a:ext cx="0" cy="0"/>
          <a:chOff x="0" y="0"/>
          <a:chExt cx="0" cy="0"/>
        </a:xfrm>
      </p:grpSpPr>
      <p:sp>
        <p:nvSpPr>
          <p:cNvPr id="906" name="Google Shape;906;p14"/>
          <p:cNvSpPr txBox="1">
            <a:spLocks noGrp="1"/>
          </p:cNvSpPr>
          <p:nvPr>
            <p:ph type="subTitle" idx="1"/>
          </p:nvPr>
        </p:nvSpPr>
        <p:spPr>
          <a:xfrm>
            <a:off x="882444" y="2721600"/>
            <a:ext cx="30436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07" name="Google Shape;907;p14"/>
          <p:cNvSpPr txBox="1">
            <a:spLocks noGrp="1"/>
          </p:cNvSpPr>
          <p:nvPr>
            <p:ph type="subTitle" idx="2"/>
          </p:nvPr>
        </p:nvSpPr>
        <p:spPr>
          <a:xfrm>
            <a:off x="882444" y="2260167"/>
            <a:ext cx="304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08" name="Google Shape;908;p14"/>
          <p:cNvSpPr txBox="1">
            <a:spLocks noGrp="1"/>
          </p:cNvSpPr>
          <p:nvPr>
            <p:ph type="subTitle" idx="3"/>
          </p:nvPr>
        </p:nvSpPr>
        <p:spPr>
          <a:xfrm>
            <a:off x="4526973" y="2721600"/>
            <a:ext cx="30440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09" name="Google Shape;909;p14"/>
          <p:cNvSpPr txBox="1">
            <a:spLocks noGrp="1"/>
          </p:cNvSpPr>
          <p:nvPr>
            <p:ph type="subTitle" idx="4"/>
          </p:nvPr>
        </p:nvSpPr>
        <p:spPr>
          <a:xfrm>
            <a:off x="4526973" y="2260167"/>
            <a:ext cx="3044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10" name="Google Shape;910;p14"/>
          <p:cNvSpPr txBox="1">
            <a:spLocks noGrp="1"/>
          </p:cNvSpPr>
          <p:nvPr>
            <p:ph type="subTitle" idx="5"/>
          </p:nvPr>
        </p:nvSpPr>
        <p:spPr>
          <a:xfrm>
            <a:off x="8265369" y="2721600"/>
            <a:ext cx="30440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11" name="Google Shape;911;p14"/>
          <p:cNvSpPr txBox="1">
            <a:spLocks noGrp="1"/>
          </p:cNvSpPr>
          <p:nvPr>
            <p:ph type="subTitle" idx="6"/>
          </p:nvPr>
        </p:nvSpPr>
        <p:spPr>
          <a:xfrm>
            <a:off x="8265369" y="2260167"/>
            <a:ext cx="3044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12" name="Google Shape;912;p14"/>
          <p:cNvSpPr txBox="1">
            <a:spLocks noGrp="1"/>
          </p:cNvSpPr>
          <p:nvPr>
            <p:ph type="subTitle" idx="7"/>
          </p:nvPr>
        </p:nvSpPr>
        <p:spPr>
          <a:xfrm>
            <a:off x="882444" y="4912067"/>
            <a:ext cx="30436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13" name="Google Shape;913;p14"/>
          <p:cNvSpPr txBox="1">
            <a:spLocks noGrp="1"/>
          </p:cNvSpPr>
          <p:nvPr>
            <p:ph type="subTitle" idx="8"/>
          </p:nvPr>
        </p:nvSpPr>
        <p:spPr>
          <a:xfrm>
            <a:off x="882444" y="4452200"/>
            <a:ext cx="304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14" name="Google Shape;914;p14"/>
          <p:cNvSpPr txBox="1">
            <a:spLocks noGrp="1"/>
          </p:cNvSpPr>
          <p:nvPr>
            <p:ph type="subTitle" idx="9"/>
          </p:nvPr>
        </p:nvSpPr>
        <p:spPr>
          <a:xfrm>
            <a:off x="4526973" y="4912067"/>
            <a:ext cx="30440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15" name="Google Shape;915;p14"/>
          <p:cNvSpPr txBox="1">
            <a:spLocks noGrp="1"/>
          </p:cNvSpPr>
          <p:nvPr>
            <p:ph type="subTitle" idx="13"/>
          </p:nvPr>
        </p:nvSpPr>
        <p:spPr>
          <a:xfrm>
            <a:off x="4526973" y="4452200"/>
            <a:ext cx="3044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16" name="Google Shape;916;p14"/>
          <p:cNvSpPr txBox="1">
            <a:spLocks noGrp="1"/>
          </p:cNvSpPr>
          <p:nvPr>
            <p:ph type="subTitle" idx="14"/>
          </p:nvPr>
        </p:nvSpPr>
        <p:spPr>
          <a:xfrm>
            <a:off x="8265369" y="4912067"/>
            <a:ext cx="30440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17" name="Google Shape;917;p14"/>
          <p:cNvSpPr txBox="1">
            <a:spLocks noGrp="1"/>
          </p:cNvSpPr>
          <p:nvPr>
            <p:ph type="subTitle" idx="15"/>
          </p:nvPr>
        </p:nvSpPr>
        <p:spPr>
          <a:xfrm>
            <a:off x="8265369" y="4452200"/>
            <a:ext cx="3044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18" name="Google Shape;918;p14"/>
          <p:cNvSpPr/>
          <p:nvPr/>
        </p:nvSpPr>
        <p:spPr>
          <a:xfrm rot="-704494">
            <a:off x="11132085" y="3390063"/>
            <a:ext cx="1001175" cy="680224"/>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9" name="Google Shape;919;p14"/>
          <p:cNvSpPr/>
          <p:nvPr/>
        </p:nvSpPr>
        <p:spPr>
          <a:xfrm rot="-704494">
            <a:off x="11417216" y="3913303"/>
            <a:ext cx="723453" cy="313221"/>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0" name="Google Shape;920;p14"/>
          <p:cNvSpPr/>
          <p:nvPr/>
        </p:nvSpPr>
        <p:spPr>
          <a:xfrm>
            <a:off x="10972859" y="3687056"/>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1" name="Google Shape;921;p14"/>
          <p:cNvSpPr/>
          <p:nvPr/>
        </p:nvSpPr>
        <p:spPr>
          <a:xfrm>
            <a:off x="11396420" y="4699941"/>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2" name="Google Shape;922;p14"/>
          <p:cNvSpPr/>
          <p:nvPr/>
        </p:nvSpPr>
        <p:spPr>
          <a:xfrm>
            <a:off x="11366045" y="3053906"/>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3" name="Google Shape;923;p14"/>
          <p:cNvSpPr/>
          <p:nvPr/>
        </p:nvSpPr>
        <p:spPr>
          <a:xfrm rot="1240352">
            <a:off x="243763" y="4293100"/>
            <a:ext cx="834669" cy="576309"/>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4" name="Google Shape;924;p14"/>
          <p:cNvSpPr/>
          <p:nvPr/>
        </p:nvSpPr>
        <p:spPr>
          <a:xfrm rot="1240352">
            <a:off x="210267" y="4824126"/>
            <a:ext cx="739156" cy="221575"/>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5" name="Google Shape;925;p14"/>
          <p:cNvSpPr/>
          <p:nvPr/>
        </p:nvSpPr>
        <p:spPr>
          <a:xfrm>
            <a:off x="668894" y="2937789"/>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6" name="Google Shape;926;p14"/>
          <p:cNvSpPr/>
          <p:nvPr/>
        </p:nvSpPr>
        <p:spPr>
          <a:xfrm>
            <a:off x="400502" y="33247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7" name="Google Shape;927;p14"/>
          <p:cNvSpPr/>
          <p:nvPr/>
        </p:nvSpPr>
        <p:spPr>
          <a:xfrm>
            <a:off x="891093" y="3711973"/>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8" name="Google Shape;928;p14"/>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spTree>
    <p:extLst>
      <p:ext uri="{BB962C8B-B14F-4D97-AF65-F5344CB8AC3E}">
        <p14:creationId xmlns:p14="http://schemas.microsoft.com/office/powerpoint/2010/main" val="118497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929"/>
        <p:cNvGrpSpPr/>
        <p:nvPr/>
      </p:nvGrpSpPr>
      <p:grpSpPr>
        <a:xfrm>
          <a:off x="0" y="0"/>
          <a:ext cx="0" cy="0"/>
          <a:chOff x="0" y="0"/>
          <a:chExt cx="0" cy="0"/>
        </a:xfrm>
      </p:grpSpPr>
      <p:sp>
        <p:nvSpPr>
          <p:cNvPr id="930" name="Google Shape;930;p15"/>
          <p:cNvSpPr txBox="1">
            <a:spLocks noGrp="1"/>
          </p:cNvSpPr>
          <p:nvPr>
            <p:ph type="subTitle" idx="1"/>
          </p:nvPr>
        </p:nvSpPr>
        <p:spPr>
          <a:xfrm>
            <a:off x="913067" y="3521433"/>
            <a:ext cx="24452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31" name="Google Shape;931;p15"/>
          <p:cNvSpPr txBox="1">
            <a:spLocks noGrp="1"/>
          </p:cNvSpPr>
          <p:nvPr>
            <p:ph type="subTitle" idx="2"/>
          </p:nvPr>
        </p:nvSpPr>
        <p:spPr>
          <a:xfrm>
            <a:off x="861667" y="3063200"/>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32" name="Google Shape;932;p15"/>
          <p:cNvSpPr txBox="1">
            <a:spLocks noGrp="1"/>
          </p:cNvSpPr>
          <p:nvPr>
            <p:ph type="subTitle" idx="3"/>
          </p:nvPr>
        </p:nvSpPr>
        <p:spPr>
          <a:xfrm>
            <a:off x="3305400" y="5266233"/>
            <a:ext cx="24452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33" name="Google Shape;933;p15"/>
          <p:cNvSpPr txBox="1">
            <a:spLocks noGrp="1"/>
          </p:cNvSpPr>
          <p:nvPr>
            <p:ph type="subTitle" idx="4"/>
          </p:nvPr>
        </p:nvSpPr>
        <p:spPr>
          <a:xfrm>
            <a:off x="3254000" y="4808000"/>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34" name="Google Shape;934;p15"/>
          <p:cNvSpPr txBox="1">
            <a:spLocks noGrp="1"/>
          </p:cNvSpPr>
          <p:nvPr>
            <p:ph type="subTitle" idx="5"/>
          </p:nvPr>
        </p:nvSpPr>
        <p:spPr>
          <a:xfrm>
            <a:off x="6104133" y="3521433"/>
            <a:ext cx="24452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35" name="Google Shape;935;p15"/>
          <p:cNvSpPr txBox="1">
            <a:spLocks noGrp="1"/>
          </p:cNvSpPr>
          <p:nvPr>
            <p:ph type="subTitle" idx="6"/>
          </p:nvPr>
        </p:nvSpPr>
        <p:spPr>
          <a:xfrm>
            <a:off x="6052733" y="3063200"/>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36" name="Google Shape;936;p15"/>
          <p:cNvSpPr txBox="1">
            <a:spLocks noGrp="1"/>
          </p:cNvSpPr>
          <p:nvPr>
            <p:ph type="subTitle" idx="7"/>
          </p:nvPr>
        </p:nvSpPr>
        <p:spPr>
          <a:xfrm>
            <a:off x="8902867" y="5266233"/>
            <a:ext cx="2445200" cy="10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937" name="Google Shape;937;p15"/>
          <p:cNvSpPr txBox="1">
            <a:spLocks noGrp="1"/>
          </p:cNvSpPr>
          <p:nvPr>
            <p:ph type="subTitle" idx="8"/>
          </p:nvPr>
        </p:nvSpPr>
        <p:spPr>
          <a:xfrm>
            <a:off x="8851467" y="4808000"/>
            <a:ext cx="2548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lvl1pPr>
            <a:lvl2pPr lvl="1" algn="r" rtl="0">
              <a:spcBef>
                <a:spcPts val="0"/>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endParaRPr/>
          </a:p>
        </p:txBody>
      </p:sp>
      <p:sp>
        <p:nvSpPr>
          <p:cNvPr id="938" name="Google Shape;938;p15"/>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spTree>
    <p:extLst>
      <p:ext uri="{BB962C8B-B14F-4D97-AF65-F5344CB8AC3E}">
        <p14:creationId xmlns:p14="http://schemas.microsoft.com/office/powerpoint/2010/main" val="4183180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ullet point list">
  <p:cSld name="Title and bullet point list">
    <p:spTree>
      <p:nvGrpSpPr>
        <p:cNvPr id="1" name="Shape 939"/>
        <p:cNvGrpSpPr/>
        <p:nvPr/>
      </p:nvGrpSpPr>
      <p:grpSpPr>
        <a:xfrm>
          <a:off x="0" y="0"/>
          <a:ext cx="0" cy="0"/>
          <a:chOff x="0" y="0"/>
          <a:chExt cx="0" cy="0"/>
        </a:xfrm>
      </p:grpSpPr>
      <p:sp>
        <p:nvSpPr>
          <p:cNvPr id="940" name="Google Shape;940;p16"/>
          <p:cNvSpPr/>
          <p:nvPr/>
        </p:nvSpPr>
        <p:spPr>
          <a:xfrm rot="-1512396">
            <a:off x="5297042" y="4569"/>
            <a:ext cx="6686884" cy="6062228"/>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1" name="Google Shape;941;p16"/>
          <p:cNvSpPr/>
          <p:nvPr/>
        </p:nvSpPr>
        <p:spPr>
          <a:xfrm>
            <a:off x="229916" y="5873967"/>
            <a:ext cx="11479069" cy="435733"/>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42" name="Google Shape;942;p16"/>
          <p:cNvGrpSpPr/>
          <p:nvPr/>
        </p:nvGrpSpPr>
        <p:grpSpPr>
          <a:xfrm>
            <a:off x="6205855" y="5534251"/>
            <a:ext cx="4650224" cy="550575"/>
            <a:chOff x="4654391" y="4053213"/>
            <a:chExt cx="3487668" cy="412931"/>
          </a:xfrm>
        </p:grpSpPr>
        <p:grpSp>
          <p:nvGrpSpPr>
            <p:cNvPr id="943" name="Google Shape;943;p16"/>
            <p:cNvGrpSpPr/>
            <p:nvPr/>
          </p:nvGrpSpPr>
          <p:grpSpPr>
            <a:xfrm>
              <a:off x="4654400" y="4053213"/>
              <a:ext cx="3487659" cy="409500"/>
              <a:chOff x="4546075" y="5025463"/>
              <a:chExt cx="3487659" cy="409500"/>
            </a:xfrm>
          </p:grpSpPr>
          <p:sp>
            <p:nvSpPr>
              <p:cNvPr id="944" name="Google Shape;944;p16"/>
              <p:cNvSpPr/>
              <p:nvPr/>
            </p:nvSpPr>
            <p:spPr>
              <a:xfrm>
                <a:off x="6205070" y="5025497"/>
                <a:ext cx="1828664" cy="409432"/>
              </a:xfrm>
              <a:custGeom>
                <a:avLst/>
                <a:gdLst/>
                <a:ahLst/>
                <a:cxnLst/>
                <a:rect l="l" t="t" r="r" b="b"/>
                <a:pathLst>
                  <a:path w="12577" h="2816" extrusionOk="0">
                    <a:moveTo>
                      <a:pt x="1" y="1"/>
                    </a:moveTo>
                    <a:lnTo>
                      <a:pt x="1" y="2816"/>
                    </a:lnTo>
                    <a:lnTo>
                      <a:pt x="12030" y="2816"/>
                    </a:lnTo>
                    <a:cubicBezTo>
                      <a:pt x="12335" y="2816"/>
                      <a:pt x="12577" y="2574"/>
                      <a:pt x="12577" y="2269"/>
                    </a:cubicBezTo>
                    <a:lnTo>
                      <a:pt x="12577" y="547"/>
                    </a:lnTo>
                    <a:cubicBezTo>
                      <a:pt x="12577" y="242"/>
                      <a:pt x="12335" y="1"/>
                      <a:pt x="1203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6"/>
              <p:cNvSpPr/>
              <p:nvPr/>
            </p:nvSpPr>
            <p:spPr>
              <a:xfrm>
                <a:off x="4546075" y="5025463"/>
                <a:ext cx="1872600" cy="409500"/>
              </a:xfrm>
              <a:prstGeom prst="rect">
                <a:avLst/>
              </a:pr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6" name="Google Shape;946;p16"/>
            <p:cNvGrpSpPr/>
            <p:nvPr/>
          </p:nvGrpSpPr>
          <p:grpSpPr>
            <a:xfrm>
              <a:off x="4654391" y="4053222"/>
              <a:ext cx="1608533" cy="412922"/>
              <a:chOff x="-2801250" y="-1836800"/>
              <a:chExt cx="276575" cy="71000"/>
            </a:xfrm>
          </p:grpSpPr>
          <p:sp>
            <p:nvSpPr>
              <p:cNvPr id="947" name="Google Shape;947;p16"/>
              <p:cNvSpPr/>
              <p:nvPr/>
            </p:nvSpPr>
            <p:spPr>
              <a:xfrm>
                <a:off x="-2587825" y="-1836799"/>
                <a:ext cx="20225" cy="70415"/>
              </a:xfrm>
              <a:custGeom>
                <a:avLst/>
                <a:gdLst/>
                <a:ahLst/>
                <a:cxnLst/>
                <a:rect l="l" t="t" r="r" b="b"/>
                <a:pathLst>
                  <a:path w="809" h="3005" extrusionOk="0">
                    <a:moveTo>
                      <a:pt x="1" y="1"/>
                    </a:moveTo>
                    <a:lnTo>
                      <a:pt x="1" y="3004"/>
                    </a:lnTo>
                    <a:lnTo>
                      <a:pt x="809" y="3004"/>
                    </a:lnTo>
                    <a:lnTo>
                      <a:pt x="80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6"/>
              <p:cNvSpPr/>
              <p:nvPr/>
            </p:nvSpPr>
            <p:spPr>
              <a:xfrm>
                <a:off x="-2758325"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16"/>
              <p:cNvSpPr/>
              <p:nvPr/>
            </p:nvSpPr>
            <p:spPr>
              <a:xfrm>
                <a:off x="-2544875" y="-1836800"/>
                <a:ext cx="20200" cy="71000"/>
              </a:xfrm>
              <a:custGeom>
                <a:avLst/>
                <a:gdLst/>
                <a:ahLst/>
                <a:cxnLst/>
                <a:rect l="l" t="t" r="r" b="b"/>
                <a:pathLst>
                  <a:path w="808" h="2840" extrusionOk="0">
                    <a:moveTo>
                      <a:pt x="0" y="1"/>
                    </a:moveTo>
                    <a:lnTo>
                      <a:pt x="0" y="2840"/>
                    </a:lnTo>
                    <a:lnTo>
                      <a:pt x="808" y="2840"/>
                    </a:lnTo>
                    <a:lnTo>
                      <a:pt x="80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16"/>
              <p:cNvSpPr/>
              <p:nvPr/>
            </p:nvSpPr>
            <p:spPr>
              <a:xfrm>
                <a:off x="-2801250"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16"/>
              <p:cNvSpPr/>
              <p:nvPr/>
            </p:nvSpPr>
            <p:spPr>
              <a:xfrm>
                <a:off x="-2715400" y="-1813575"/>
                <a:ext cx="104750" cy="26625"/>
              </a:xfrm>
              <a:custGeom>
                <a:avLst/>
                <a:gdLst/>
                <a:ahLst/>
                <a:cxnLst/>
                <a:rect l="l" t="t" r="r" b="b"/>
                <a:pathLst>
                  <a:path w="4190" h="1065" extrusionOk="0">
                    <a:moveTo>
                      <a:pt x="528" y="0"/>
                    </a:moveTo>
                    <a:cubicBezTo>
                      <a:pt x="238" y="0"/>
                      <a:pt x="1" y="232"/>
                      <a:pt x="1" y="528"/>
                    </a:cubicBezTo>
                    <a:lnTo>
                      <a:pt x="1" y="537"/>
                    </a:lnTo>
                    <a:cubicBezTo>
                      <a:pt x="1" y="827"/>
                      <a:pt x="238" y="1064"/>
                      <a:pt x="528" y="1064"/>
                    </a:cubicBezTo>
                    <a:lnTo>
                      <a:pt x="3663" y="1064"/>
                    </a:lnTo>
                    <a:cubicBezTo>
                      <a:pt x="3958" y="1064"/>
                      <a:pt x="4190" y="827"/>
                      <a:pt x="4190" y="537"/>
                    </a:cubicBezTo>
                    <a:lnTo>
                      <a:pt x="4190" y="528"/>
                    </a:lnTo>
                    <a:cubicBezTo>
                      <a:pt x="4190" y="232"/>
                      <a:pt x="3958" y="0"/>
                      <a:pt x="366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2" name="Google Shape;952;p16"/>
            <p:cNvGrpSpPr/>
            <p:nvPr/>
          </p:nvGrpSpPr>
          <p:grpSpPr>
            <a:xfrm>
              <a:off x="6547961" y="4053222"/>
              <a:ext cx="1109238" cy="412922"/>
              <a:chOff x="-2715400" y="-1836800"/>
              <a:chExt cx="190725" cy="71000"/>
            </a:xfrm>
          </p:grpSpPr>
          <p:sp>
            <p:nvSpPr>
              <p:cNvPr id="953" name="Google Shape;953;p16"/>
              <p:cNvSpPr/>
              <p:nvPr/>
            </p:nvSpPr>
            <p:spPr>
              <a:xfrm>
                <a:off x="-2587825" y="-1836799"/>
                <a:ext cx="20225" cy="70415"/>
              </a:xfrm>
              <a:custGeom>
                <a:avLst/>
                <a:gdLst/>
                <a:ahLst/>
                <a:cxnLst/>
                <a:rect l="l" t="t" r="r" b="b"/>
                <a:pathLst>
                  <a:path w="809" h="3005" extrusionOk="0">
                    <a:moveTo>
                      <a:pt x="1" y="1"/>
                    </a:moveTo>
                    <a:lnTo>
                      <a:pt x="1" y="3004"/>
                    </a:lnTo>
                    <a:lnTo>
                      <a:pt x="809" y="3004"/>
                    </a:lnTo>
                    <a:lnTo>
                      <a:pt x="80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6"/>
              <p:cNvSpPr/>
              <p:nvPr/>
            </p:nvSpPr>
            <p:spPr>
              <a:xfrm>
                <a:off x="-2544875" y="-1836800"/>
                <a:ext cx="20200" cy="71000"/>
              </a:xfrm>
              <a:custGeom>
                <a:avLst/>
                <a:gdLst/>
                <a:ahLst/>
                <a:cxnLst/>
                <a:rect l="l" t="t" r="r" b="b"/>
                <a:pathLst>
                  <a:path w="808" h="2840" extrusionOk="0">
                    <a:moveTo>
                      <a:pt x="0" y="1"/>
                    </a:moveTo>
                    <a:lnTo>
                      <a:pt x="0" y="2840"/>
                    </a:lnTo>
                    <a:lnTo>
                      <a:pt x="808" y="2840"/>
                    </a:lnTo>
                    <a:lnTo>
                      <a:pt x="80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6"/>
              <p:cNvSpPr/>
              <p:nvPr/>
            </p:nvSpPr>
            <p:spPr>
              <a:xfrm>
                <a:off x="-2715400" y="-1813575"/>
                <a:ext cx="104750" cy="26625"/>
              </a:xfrm>
              <a:custGeom>
                <a:avLst/>
                <a:gdLst/>
                <a:ahLst/>
                <a:cxnLst/>
                <a:rect l="l" t="t" r="r" b="b"/>
                <a:pathLst>
                  <a:path w="4190" h="1065" extrusionOk="0">
                    <a:moveTo>
                      <a:pt x="528" y="0"/>
                    </a:moveTo>
                    <a:cubicBezTo>
                      <a:pt x="238" y="0"/>
                      <a:pt x="1" y="232"/>
                      <a:pt x="1" y="528"/>
                    </a:cubicBezTo>
                    <a:lnTo>
                      <a:pt x="1" y="537"/>
                    </a:lnTo>
                    <a:cubicBezTo>
                      <a:pt x="1" y="827"/>
                      <a:pt x="238" y="1064"/>
                      <a:pt x="528" y="1064"/>
                    </a:cubicBezTo>
                    <a:lnTo>
                      <a:pt x="3663" y="1064"/>
                    </a:lnTo>
                    <a:cubicBezTo>
                      <a:pt x="3958" y="1064"/>
                      <a:pt x="4190" y="827"/>
                      <a:pt x="4190" y="537"/>
                    </a:cubicBezTo>
                    <a:lnTo>
                      <a:pt x="4190" y="528"/>
                    </a:lnTo>
                    <a:cubicBezTo>
                      <a:pt x="4190" y="232"/>
                      <a:pt x="3958" y="0"/>
                      <a:pt x="366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56" name="Google Shape;956;p16"/>
          <p:cNvSpPr txBox="1">
            <a:spLocks noGrp="1"/>
          </p:cNvSpPr>
          <p:nvPr>
            <p:ph type="title"/>
          </p:nvPr>
        </p:nvSpPr>
        <p:spPr>
          <a:xfrm>
            <a:off x="6381500" y="1000517"/>
            <a:ext cx="493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Playfair Display"/>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a:buNone/>
              <a:defRPr b="1">
                <a:latin typeface="Playfair Display"/>
                <a:ea typeface="Playfair Display"/>
                <a:cs typeface="Playfair Display"/>
                <a:sym typeface="Playfair Display"/>
              </a:defRPr>
            </a:lvl2pPr>
            <a:lvl3pPr lvl="2" algn="ctr" rtl="0">
              <a:spcBef>
                <a:spcPts val="0"/>
              </a:spcBef>
              <a:spcAft>
                <a:spcPts val="0"/>
              </a:spcAft>
              <a:buSzPts val="3000"/>
              <a:buFont typeface="Playfair Display"/>
              <a:buNone/>
              <a:defRPr b="1">
                <a:latin typeface="Playfair Display"/>
                <a:ea typeface="Playfair Display"/>
                <a:cs typeface="Playfair Display"/>
                <a:sym typeface="Playfair Display"/>
              </a:defRPr>
            </a:lvl3pPr>
            <a:lvl4pPr lvl="3" algn="ctr" rtl="0">
              <a:spcBef>
                <a:spcPts val="0"/>
              </a:spcBef>
              <a:spcAft>
                <a:spcPts val="0"/>
              </a:spcAft>
              <a:buSzPts val="3000"/>
              <a:buFont typeface="Playfair Display"/>
              <a:buNone/>
              <a:defRPr b="1">
                <a:latin typeface="Playfair Display"/>
                <a:ea typeface="Playfair Display"/>
                <a:cs typeface="Playfair Display"/>
                <a:sym typeface="Playfair Display"/>
              </a:defRPr>
            </a:lvl4pPr>
            <a:lvl5pPr lvl="4" algn="ctr" rtl="0">
              <a:spcBef>
                <a:spcPts val="0"/>
              </a:spcBef>
              <a:spcAft>
                <a:spcPts val="0"/>
              </a:spcAft>
              <a:buSzPts val="3000"/>
              <a:buFont typeface="Playfair Display"/>
              <a:buNone/>
              <a:defRPr b="1">
                <a:latin typeface="Playfair Display"/>
                <a:ea typeface="Playfair Display"/>
                <a:cs typeface="Playfair Display"/>
                <a:sym typeface="Playfair Display"/>
              </a:defRPr>
            </a:lvl5pPr>
            <a:lvl6pPr lvl="5" algn="ctr" rtl="0">
              <a:spcBef>
                <a:spcPts val="0"/>
              </a:spcBef>
              <a:spcAft>
                <a:spcPts val="0"/>
              </a:spcAft>
              <a:buSzPts val="3000"/>
              <a:buFont typeface="Playfair Display"/>
              <a:buNone/>
              <a:defRPr b="1">
                <a:latin typeface="Playfair Display"/>
                <a:ea typeface="Playfair Display"/>
                <a:cs typeface="Playfair Display"/>
                <a:sym typeface="Playfair Display"/>
              </a:defRPr>
            </a:lvl6pPr>
            <a:lvl7pPr lvl="6" algn="ctr" rtl="0">
              <a:spcBef>
                <a:spcPts val="0"/>
              </a:spcBef>
              <a:spcAft>
                <a:spcPts val="0"/>
              </a:spcAft>
              <a:buSzPts val="3000"/>
              <a:buFont typeface="Playfair Display"/>
              <a:buNone/>
              <a:defRPr b="1">
                <a:latin typeface="Playfair Display"/>
                <a:ea typeface="Playfair Display"/>
                <a:cs typeface="Playfair Display"/>
                <a:sym typeface="Playfair Display"/>
              </a:defRPr>
            </a:lvl7pPr>
            <a:lvl8pPr lvl="7" algn="ctr" rtl="0">
              <a:spcBef>
                <a:spcPts val="0"/>
              </a:spcBef>
              <a:spcAft>
                <a:spcPts val="0"/>
              </a:spcAft>
              <a:buSzPts val="3000"/>
              <a:buFont typeface="Playfair Display"/>
              <a:buNone/>
              <a:defRPr b="1">
                <a:latin typeface="Playfair Display"/>
                <a:ea typeface="Playfair Display"/>
                <a:cs typeface="Playfair Display"/>
                <a:sym typeface="Playfair Display"/>
              </a:defRPr>
            </a:lvl8pPr>
            <a:lvl9pPr lvl="8" algn="ctr" rtl="0">
              <a:spcBef>
                <a:spcPts val="0"/>
              </a:spcBef>
              <a:spcAft>
                <a:spcPts val="0"/>
              </a:spcAft>
              <a:buSzPts val="3000"/>
              <a:buFont typeface="Playfair Display"/>
              <a:buNone/>
              <a:defRPr b="1">
                <a:latin typeface="Playfair Display"/>
                <a:ea typeface="Playfair Display"/>
                <a:cs typeface="Playfair Display"/>
                <a:sym typeface="Playfair Display"/>
              </a:defRPr>
            </a:lvl9pPr>
          </a:lstStyle>
          <a:p>
            <a:endParaRPr/>
          </a:p>
        </p:txBody>
      </p:sp>
      <p:sp>
        <p:nvSpPr>
          <p:cNvPr id="957" name="Google Shape;957;p16"/>
          <p:cNvSpPr txBox="1">
            <a:spLocks noGrp="1"/>
          </p:cNvSpPr>
          <p:nvPr>
            <p:ph type="body" idx="1"/>
          </p:nvPr>
        </p:nvSpPr>
        <p:spPr>
          <a:xfrm>
            <a:off x="6386600" y="1751633"/>
            <a:ext cx="5128000" cy="3319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Montserrat"/>
              <a:buChar char="●"/>
              <a:defRPr/>
            </a:lvl1pPr>
            <a:lvl2pPr marL="1219170" lvl="1" indent="-440256" rtl="0">
              <a:lnSpc>
                <a:spcPct val="100000"/>
              </a:lnSpc>
              <a:spcBef>
                <a:spcPts val="2133"/>
              </a:spcBef>
              <a:spcAft>
                <a:spcPts val="0"/>
              </a:spcAft>
              <a:buSzPts val="1600"/>
              <a:buFont typeface="Montserrat"/>
              <a:buChar char="○"/>
              <a:defRPr sz="1600"/>
            </a:lvl2pPr>
            <a:lvl3pPr marL="1828754" lvl="2" indent="-440256" rtl="0">
              <a:spcBef>
                <a:spcPts val="2133"/>
              </a:spcBef>
              <a:spcAft>
                <a:spcPts val="0"/>
              </a:spcAft>
              <a:buSzPts val="1600"/>
              <a:buFont typeface="Montserrat"/>
              <a:buChar char="■"/>
              <a:defRPr/>
            </a:lvl3pPr>
            <a:lvl4pPr marL="2438339" lvl="3" indent="-440256" rtl="0">
              <a:spcBef>
                <a:spcPts val="2133"/>
              </a:spcBef>
              <a:spcAft>
                <a:spcPts val="0"/>
              </a:spcAft>
              <a:buSzPts val="1600"/>
              <a:buFont typeface="Montserrat"/>
              <a:buChar char="●"/>
              <a:defRPr/>
            </a:lvl4pPr>
            <a:lvl5pPr marL="3047924" lvl="4" indent="-440256" rtl="0">
              <a:spcBef>
                <a:spcPts val="2133"/>
              </a:spcBef>
              <a:spcAft>
                <a:spcPts val="0"/>
              </a:spcAft>
              <a:buSzPts val="1600"/>
              <a:buFont typeface="Montserrat"/>
              <a:buChar char="○"/>
              <a:defRPr/>
            </a:lvl5pPr>
            <a:lvl6pPr marL="3657509" lvl="5" indent="-440256" rtl="0">
              <a:spcBef>
                <a:spcPts val="2133"/>
              </a:spcBef>
              <a:spcAft>
                <a:spcPts val="0"/>
              </a:spcAft>
              <a:buSzPts val="1600"/>
              <a:buFont typeface="Montserrat"/>
              <a:buChar char="■"/>
              <a:defRPr/>
            </a:lvl6pPr>
            <a:lvl7pPr marL="4267093" lvl="6" indent="-440256" rtl="0">
              <a:spcBef>
                <a:spcPts val="2133"/>
              </a:spcBef>
              <a:spcAft>
                <a:spcPts val="0"/>
              </a:spcAft>
              <a:buSzPts val="1600"/>
              <a:buFont typeface="Montserrat"/>
              <a:buChar char="●"/>
              <a:defRPr/>
            </a:lvl7pPr>
            <a:lvl8pPr marL="4876678" lvl="7" indent="-440256" rtl="0">
              <a:spcBef>
                <a:spcPts val="2133"/>
              </a:spcBef>
              <a:spcAft>
                <a:spcPts val="0"/>
              </a:spcAft>
              <a:buSzPts val="1600"/>
              <a:buFont typeface="Montserrat"/>
              <a:buChar char="○"/>
              <a:defRPr/>
            </a:lvl8pPr>
            <a:lvl9pPr marL="5486263" lvl="8" indent="-440256" rtl="0">
              <a:spcBef>
                <a:spcPts val="2133"/>
              </a:spcBef>
              <a:spcAft>
                <a:spcPts val="2133"/>
              </a:spcAft>
              <a:buSzPts val="1600"/>
              <a:buFont typeface="Montserrat"/>
              <a:buChar char="■"/>
              <a:defRPr/>
            </a:lvl9pPr>
          </a:lstStyle>
          <a:p>
            <a:endParaRPr/>
          </a:p>
        </p:txBody>
      </p:sp>
      <p:grpSp>
        <p:nvGrpSpPr>
          <p:cNvPr id="958" name="Google Shape;958;p16"/>
          <p:cNvGrpSpPr/>
          <p:nvPr/>
        </p:nvGrpSpPr>
        <p:grpSpPr>
          <a:xfrm>
            <a:off x="3445375" y="2083835"/>
            <a:ext cx="2380468" cy="4001008"/>
            <a:chOff x="-3487875" y="-1884325"/>
            <a:chExt cx="252400" cy="424225"/>
          </a:xfrm>
        </p:grpSpPr>
        <p:sp>
          <p:nvSpPr>
            <p:cNvPr id="959" name="Google Shape;959;p16"/>
            <p:cNvSpPr/>
            <p:nvPr/>
          </p:nvSpPr>
          <p:spPr>
            <a:xfrm>
              <a:off x="-3405525" y="-1829775"/>
              <a:ext cx="84075" cy="369675"/>
            </a:xfrm>
            <a:custGeom>
              <a:avLst/>
              <a:gdLst/>
              <a:ahLst/>
              <a:cxnLst/>
              <a:rect l="l" t="t" r="r" b="b"/>
              <a:pathLst>
                <a:path w="3363" h="14787" extrusionOk="0">
                  <a:moveTo>
                    <a:pt x="746" y="0"/>
                  </a:moveTo>
                  <a:cubicBezTo>
                    <a:pt x="335" y="0"/>
                    <a:pt x="1" y="334"/>
                    <a:pt x="1" y="750"/>
                  </a:cubicBezTo>
                  <a:lnTo>
                    <a:pt x="1" y="14782"/>
                  </a:lnTo>
                  <a:lnTo>
                    <a:pt x="3363" y="14787"/>
                  </a:lnTo>
                  <a:lnTo>
                    <a:pt x="3363" y="750"/>
                  </a:lnTo>
                  <a:cubicBezTo>
                    <a:pt x="3363" y="334"/>
                    <a:pt x="3029" y="0"/>
                    <a:pt x="261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6"/>
            <p:cNvSpPr/>
            <p:nvPr/>
          </p:nvSpPr>
          <p:spPr>
            <a:xfrm>
              <a:off x="-3405525" y="-1490100"/>
              <a:ext cx="84075" cy="30000"/>
            </a:xfrm>
            <a:custGeom>
              <a:avLst/>
              <a:gdLst/>
              <a:ahLst/>
              <a:cxnLst/>
              <a:rect l="l" t="t" r="r" b="b"/>
              <a:pathLst>
                <a:path w="3363" h="1200" extrusionOk="0">
                  <a:moveTo>
                    <a:pt x="1" y="0"/>
                  </a:moveTo>
                  <a:lnTo>
                    <a:pt x="1" y="1200"/>
                  </a:lnTo>
                  <a:lnTo>
                    <a:pt x="3363" y="1200"/>
                  </a:lnTo>
                  <a:lnTo>
                    <a:pt x="3363" y="0"/>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6"/>
            <p:cNvSpPr/>
            <p:nvPr/>
          </p:nvSpPr>
          <p:spPr>
            <a:xfrm>
              <a:off x="-3405525" y="-1672950"/>
              <a:ext cx="84075" cy="29900"/>
            </a:xfrm>
            <a:custGeom>
              <a:avLst/>
              <a:gdLst/>
              <a:ahLst/>
              <a:cxnLst/>
              <a:rect l="l" t="t" r="r" b="b"/>
              <a:pathLst>
                <a:path w="3363" h="1196" extrusionOk="0">
                  <a:moveTo>
                    <a:pt x="1" y="1"/>
                  </a:moveTo>
                  <a:lnTo>
                    <a:pt x="1" y="1196"/>
                  </a:lnTo>
                  <a:lnTo>
                    <a:pt x="3363" y="1196"/>
                  </a:lnTo>
                  <a:lnTo>
                    <a:pt x="3363"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6"/>
            <p:cNvSpPr/>
            <p:nvPr/>
          </p:nvSpPr>
          <p:spPr>
            <a:xfrm>
              <a:off x="-3373225" y="-1624450"/>
              <a:ext cx="25650" cy="102800"/>
            </a:xfrm>
            <a:custGeom>
              <a:avLst/>
              <a:gdLst/>
              <a:ahLst/>
              <a:cxnLst/>
              <a:rect l="l" t="t" r="r" b="b"/>
              <a:pathLst>
                <a:path w="1026" h="4112" extrusionOk="0">
                  <a:moveTo>
                    <a:pt x="513" y="0"/>
                  </a:moveTo>
                  <a:cubicBezTo>
                    <a:pt x="228" y="0"/>
                    <a:pt x="0" y="228"/>
                    <a:pt x="0" y="513"/>
                  </a:cubicBezTo>
                  <a:lnTo>
                    <a:pt x="0" y="3594"/>
                  </a:lnTo>
                  <a:cubicBezTo>
                    <a:pt x="0" y="3880"/>
                    <a:pt x="228" y="4112"/>
                    <a:pt x="513" y="4112"/>
                  </a:cubicBezTo>
                  <a:cubicBezTo>
                    <a:pt x="799" y="4112"/>
                    <a:pt x="1026" y="3880"/>
                    <a:pt x="1026" y="3594"/>
                  </a:cubicBezTo>
                  <a:lnTo>
                    <a:pt x="1026" y="513"/>
                  </a:lnTo>
                  <a:cubicBezTo>
                    <a:pt x="1026" y="228"/>
                    <a:pt x="799" y="0"/>
                    <a:pt x="51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6"/>
            <p:cNvSpPr/>
            <p:nvPr/>
          </p:nvSpPr>
          <p:spPr>
            <a:xfrm>
              <a:off x="-3419050" y="-1860025"/>
              <a:ext cx="112725" cy="52025"/>
            </a:xfrm>
            <a:custGeom>
              <a:avLst/>
              <a:gdLst/>
              <a:ahLst/>
              <a:cxnLst/>
              <a:rect l="l" t="t" r="r" b="b"/>
              <a:pathLst>
                <a:path w="4509" h="2081" extrusionOk="0">
                  <a:moveTo>
                    <a:pt x="1611" y="1"/>
                  </a:moveTo>
                  <a:cubicBezTo>
                    <a:pt x="1553" y="238"/>
                    <a:pt x="1456" y="460"/>
                    <a:pt x="1335" y="673"/>
                  </a:cubicBezTo>
                  <a:cubicBezTo>
                    <a:pt x="997" y="1263"/>
                    <a:pt x="484" y="1655"/>
                    <a:pt x="0" y="1757"/>
                  </a:cubicBezTo>
                  <a:lnTo>
                    <a:pt x="0" y="2081"/>
                  </a:lnTo>
                  <a:lnTo>
                    <a:pt x="4508" y="2081"/>
                  </a:lnTo>
                  <a:lnTo>
                    <a:pt x="4508" y="1723"/>
                  </a:lnTo>
                  <a:cubicBezTo>
                    <a:pt x="4015" y="1641"/>
                    <a:pt x="3483" y="1239"/>
                    <a:pt x="3130" y="635"/>
                  </a:cubicBezTo>
                  <a:cubicBezTo>
                    <a:pt x="3014" y="436"/>
                    <a:pt x="2927" y="223"/>
                    <a:pt x="2869"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6"/>
            <p:cNvSpPr/>
            <p:nvPr/>
          </p:nvSpPr>
          <p:spPr>
            <a:xfrm>
              <a:off x="-3384100" y="-1884325"/>
              <a:ext cx="42825" cy="35825"/>
            </a:xfrm>
            <a:custGeom>
              <a:avLst/>
              <a:gdLst/>
              <a:ahLst/>
              <a:cxnLst/>
              <a:rect l="l" t="t" r="r" b="b"/>
              <a:pathLst>
                <a:path w="1713" h="1433" extrusionOk="0">
                  <a:moveTo>
                    <a:pt x="856" y="1"/>
                  </a:moveTo>
                  <a:cubicBezTo>
                    <a:pt x="798" y="1"/>
                    <a:pt x="740" y="30"/>
                    <a:pt x="711" y="78"/>
                  </a:cubicBezTo>
                  <a:cubicBezTo>
                    <a:pt x="469" y="470"/>
                    <a:pt x="0" y="823"/>
                    <a:pt x="0" y="1108"/>
                  </a:cubicBezTo>
                  <a:cubicBezTo>
                    <a:pt x="0" y="1224"/>
                    <a:pt x="34" y="1336"/>
                    <a:pt x="97" y="1432"/>
                  </a:cubicBezTo>
                  <a:lnTo>
                    <a:pt x="1616" y="1432"/>
                  </a:lnTo>
                  <a:cubicBezTo>
                    <a:pt x="1679" y="1336"/>
                    <a:pt x="1708" y="1224"/>
                    <a:pt x="1712" y="1108"/>
                  </a:cubicBezTo>
                  <a:cubicBezTo>
                    <a:pt x="1712" y="823"/>
                    <a:pt x="1243" y="470"/>
                    <a:pt x="1001" y="78"/>
                  </a:cubicBezTo>
                  <a:cubicBezTo>
                    <a:pt x="968" y="30"/>
                    <a:pt x="914" y="1"/>
                    <a:pt x="856"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6"/>
            <p:cNvSpPr/>
            <p:nvPr/>
          </p:nvSpPr>
          <p:spPr>
            <a:xfrm>
              <a:off x="-3431750" y="-1814800"/>
              <a:ext cx="137750" cy="10800"/>
            </a:xfrm>
            <a:custGeom>
              <a:avLst/>
              <a:gdLst/>
              <a:ahLst/>
              <a:cxnLst/>
              <a:rect l="l" t="t" r="r" b="b"/>
              <a:pathLst>
                <a:path w="5510" h="432" extrusionOk="0">
                  <a:moveTo>
                    <a:pt x="0" y="1"/>
                  </a:moveTo>
                  <a:lnTo>
                    <a:pt x="0" y="431"/>
                  </a:lnTo>
                  <a:lnTo>
                    <a:pt x="5510" y="431"/>
                  </a:lnTo>
                  <a:lnTo>
                    <a:pt x="5510"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6"/>
            <p:cNvSpPr/>
            <p:nvPr/>
          </p:nvSpPr>
          <p:spPr>
            <a:xfrm>
              <a:off x="-3458350" y="-1823975"/>
              <a:ext cx="193375" cy="191875"/>
            </a:xfrm>
            <a:custGeom>
              <a:avLst/>
              <a:gdLst/>
              <a:ahLst/>
              <a:cxnLst/>
              <a:rect l="l" t="t" r="r" b="b"/>
              <a:pathLst>
                <a:path w="7735" h="7675" extrusionOk="0">
                  <a:moveTo>
                    <a:pt x="110" y="0"/>
                  </a:moveTo>
                  <a:cubicBezTo>
                    <a:pt x="51" y="0"/>
                    <a:pt x="1" y="74"/>
                    <a:pt x="53" y="131"/>
                  </a:cubicBezTo>
                  <a:lnTo>
                    <a:pt x="7580" y="7653"/>
                  </a:lnTo>
                  <a:cubicBezTo>
                    <a:pt x="7595" y="7668"/>
                    <a:pt x="7613" y="7675"/>
                    <a:pt x="7630" y="7675"/>
                  </a:cubicBezTo>
                  <a:cubicBezTo>
                    <a:pt x="7686" y="7675"/>
                    <a:pt x="7735" y="7602"/>
                    <a:pt x="7686" y="7546"/>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16"/>
            <p:cNvSpPr/>
            <p:nvPr/>
          </p:nvSpPr>
          <p:spPr>
            <a:xfrm>
              <a:off x="-3458600" y="-1825075"/>
              <a:ext cx="194000" cy="194000"/>
            </a:xfrm>
            <a:custGeom>
              <a:avLst/>
              <a:gdLst/>
              <a:ahLst/>
              <a:cxnLst/>
              <a:rect l="l" t="t" r="r" b="b"/>
              <a:pathLst>
                <a:path w="7760" h="7760" extrusionOk="0">
                  <a:moveTo>
                    <a:pt x="117" y="78"/>
                  </a:moveTo>
                  <a:cubicBezTo>
                    <a:pt x="126" y="78"/>
                    <a:pt x="136" y="83"/>
                    <a:pt x="146" y="93"/>
                  </a:cubicBezTo>
                  <a:lnTo>
                    <a:pt x="7672" y="7619"/>
                  </a:lnTo>
                  <a:cubicBezTo>
                    <a:pt x="7698" y="7645"/>
                    <a:pt x="7672" y="7683"/>
                    <a:pt x="7641" y="7683"/>
                  </a:cubicBezTo>
                  <a:cubicBezTo>
                    <a:pt x="7632" y="7683"/>
                    <a:pt x="7623" y="7680"/>
                    <a:pt x="7614" y="7672"/>
                  </a:cubicBezTo>
                  <a:lnTo>
                    <a:pt x="92" y="146"/>
                  </a:lnTo>
                  <a:cubicBezTo>
                    <a:pt x="73" y="131"/>
                    <a:pt x="73" y="107"/>
                    <a:pt x="92" y="93"/>
                  </a:cubicBezTo>
                  <a:cubicBezTo>
                    <a:pt x="97" y="88"/>
                    <a:pt x="107" y="83"/>
                    <a:pt x="117" y="78"/>
                  </a:cubicBezTo>
                  <a:close/>
                  <a:moveTo>
                    <a:pt x="112" y="1"/>
                  </a:moveTo>
                  <a:cubicBezTo>
                    <a:pt x="54" y="6"/>
                    <a:pt x="5" y="54"/>
                    <a:pt x="1" y="112"/>
                  </a:cubicBezTo>
                  <a:cubicBezTo>
                    <a:pt x="1" y="141"/>
                    <a:pt x="10" y="175"/>
                    <a:pt x="34" y="199"/>
                  </a:cubicBezTo>
                  <a:lnTo>
                    <a:pt x="7561" y="7726"/>
                  </a:lnTo>
                  <a:cubicBezTo>
                    <a:pt x="7580" y="7745"/>
                    <a:pt x="7609" y="7759"/>
                    <a:pt x="7638" y="7759"/>
                  </a:cubicBezTo>
                  <a:lnTo>
                    <a:pt x="7648" y="7755"/>
                  </a:lnTo>
                  <a:cubicBezTo>
                    <a:pt x="7672" y="7755"/>
                    <a:pt x="7701" y="7740"/>
                    <a:pt x="7720" y="7721"/>
                  </a:cubicBezTo>
                  <a:cubicBezTo>
                    <a:pt x="7740" y="7701"/>
                    <a:pt x="7754" y="7677"/>
                    <a:pt x="7754" y="7648"/>
                  </a:cubicBezTo>
                  <a:cubicBezTo>
                    <a:pt x="7759" y="7614"/>
                    <a:pt x="7745" y="7585"/>
                    <a:pt x="7720" y="7561"/>
                  </a:cubicBezTo>
                  <a:lnTo>
                    <a:pt x="194" y="35"/>
                  </a:lnTo>
                  <a:cubicBezTo>
                    <a:pt x="175" y="10"/>
                    <a:pt x="141" y="1"/>
                    <a:pt x="11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16"/>
            <p:cNvSpPr/>
            <p:nvPr/>
          </p:nvSpPr>
          <p:spPr>
            <a:xfrm>
              <a:off x="-3487375" y="-1853000"/>
              <a:ext cx="61825" cy="60375"/>
            </a:xfrm>
            <a:custGeom>
              <a:avLst/>
              <a:gdLst/>
              <a:ahLst/>
              <a:cxnLst/>
              <a:rect l="l" t="t" r="r" b="b"/>
              <a:pathLst>
                <a:path w="2473" h="2415" extrusionOk="0">
                  <a:moveTo>
                    <a:pt x="2365" y="0"/>
                  </a:moveTo>
                  <a:cubicBezTo>
                    <a:pt x="2349" y="0"/>
                    <a:pt x="2332" y="6"/>
                    <a:pt x="2317" y="20"/>
                  </a:cubicBezTo>
                  <a:lnTo>
                    <a:pt x="54" y="2284"/>
                  </a:lnTo>
                  <a:cubicBezTo>
                    <a:pt x="1" y="2340"/>
                    <a:pt x="51" y="2414"/>
                    <a:pt x="110" y="2414"/>
                  </a:cubicBezTo>
                  <a:cubicBezTo>
                    <a:pt x="127" y="2414"/>
                    <a:pt x="144" y="2409"/>
                    <a:pt x="160" y="2395"/>
                  </a:cubicBezTo>
                  <a:lnTo>
                    <a:pt x="2424" y="131"/>
                  </a:lnTo>
                  <a:cubicBezTo>
                    <a:pt x="2473" y="74"/>
                    <a:pt x="2422" y="0"/>
                    <a:pt x="236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16"/>
            <p:cNvSpPr/>
            <p:nvPr/>
          </p:nvSpPr>
          <p:spPr>
            <a:xfrm>
              <a:off x="-3487875" y="-1854000"/>
              <a:ext cx="63875" cy="62325"/>
            </a:xfrm>
            <a:custGeom>
              <a:avLst/>
              <a:gdLst/>
              <a:ahLst/>
              <a:cxnLst/>
              <a:rect l="l" t="t" r="r" b="b"/>
              <a:pathLst>
                <a:path w="2555" h="2493" extrusionOk="0">
                  <a:moveTo>
                    <a:pt x="2388" y="79"/>
                  </a:moveTo>
                  <a:cubicBezTo>
                    <a:pt x="2401" y="80"/>
                    <a:pt x="2410" y="84"/>
                    <a:pt x="2419" y="89"/>
                  </a:cubicBezTo>
                  <a:cubicBezTo>
                    <a:pt x="2434" y="103"/>
                    <a:pt x="2434" y="128"/>
                    <a:pt x="2419" y="142"/>
                  </a:cubicBezTo>
                  <a:lnTo>
                    <a:pt x="156" y="2406"/>
                  </a:lnTo>
                  <a:cubicBezTo>
                    <a:pt x="147" y="2412"/>
                    <a:pt x="139" y="2415"/>
                    <a:pt x="131" y="2415"/>
                  </a:cubicBezTo>
                  <a:cubicBezTo>
                    <a:pt x="102" y="2415"/>
                    <a:pt x="80" y="2379"/>
                    <a:pt x="103" y="2353"/>
                  </a:cubicBezTo>
                  <a:lnTo>
                    <a:pt x="2366" y="89"/>
                  </a:lnTo>
                  <a:cubicBezTo>
                    <a:pt x="2371" y="84"/>
                    <a:pt x="2379" y="80"/>
                    <a:pt x="2388" y="79"/>
                  </a:cubicBezTo>
                  <a:close/>
                  <a:moveTo>
                    <a:pt x="2392" y="1"/>
                  </a:moveTo>
                  <a:cubicBezTo>
                    <a:pt x="2365" y="1"/>
                    <a:pt x="2338" y="11"/>
                    <a:pt x="2313" y="36"/>
                  </a:cubicBezTo>
                  <a:lnTo>
                    <a:pt x="49" y="2299"/>
                  </a:lnTo>
                  <a:cubicBezTo>
                    <a:pt x="1" y="2343"/>
                    <a:pt x="1" y="2415"/>
                    <a:pt x="49" y="2459"/>
                  </a:cubicBezTo>
                  <a:cubicBezTo>
                    <a:pt x="69" y="2478"/>
                    <a:pt x="103" y="2493"/>
                    <a:pt x="132" y="2493"/>
                  </a:cubicBezTo>
                  <a:cubicBezTo>
                    <a:pt x="161" y="2493"/>
                    <a:pt x="190" y="2483"/>
                    <a:pt x="209" y="2459"/>
                  </a:cubicBezTo>
                  <a:lnTo>
                    <a:pt x="2473" y="195"/>
                  </a:lnTo>
                  <a:cubicBezTo>
                    <a:pt x="2554" y="114"/>
                    <a:pt x="2479" y="1"/>
                    <a:pt x="239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6"/>
            <p:cNvSpPr/>
            <p:nvPr/>
          </p:nvSpPr>
          <p:spPr>
            <a:xfrm>
              <a:off x="-3467975" y="-1833650"/>
              <a:ext cx="56625" cy="55175"/>
            </a:xfrm>
            <a:custGeom>
              <a:avLst/>
              <a:gdLst/>
              <a:ahLst/>
              <a:cxnLst/>
              <a:rect l="l" t="t" r="r" b="b"/>
              <a:pathLst>
                <a:path w="2265" h="2207" extrusionOk="0">
                  <a:moveTo>
                    <a:pt x="2155" y="1"/>
                  </a:moveTo>
                  <a:cubicBezTo>
                    <a:pt x="2137" y="1"/>
                    <a:pt x="2119" y="8"/>
                    <a:pt x="2102" y="25"/>
                  </a:cubicBezTo>
                  <a:lnTo>
                    <a:pt x="56" y="2075"/>
                  </a:lnTo>
                  <a:cubicBezTo>
                    <a:pt x="1" y="2131"/>
                    <a:pt x="50" y="2206"/>
                    <a:pt x="109" y="2206"/>
                  </a:cubicBezTo>
                  <a:cubicBezTo>
                    <a:pt x="127" y="2206"/>
                    <a:pt x="146" y="2199"/>
                    <a:pt x="163" y="2182"/>
                  </a:cubicBezTo>
                  <a:lnTo>
                    <a:pt x="2209" y="136"/>
                  </a:lnTo>
                  <a:cubicBezTo>
                    <a:pt x="2265" y="80"/>
                    <a:pt x="2214" y="1"/>
                    <a:pt x="215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6"/>
            <p:cNvSpPr/>
            <p:nvPr/>
          </p:nvSpPr>
          <p:spPr>
            <a:xfrm>
              <a:off x="-3468400" y="-1834550"/>
              <a:ext cx="57350" cy="57025"/>
            </a:xfrm>
            <a:custGeom>
              <a:avLst/>
              <a:gdLst/>
              <a:ahLst/>
              <a:cxnLst/>
              <a:rect l="l" t="t" r="r" b="b"/>
              <a:pathLst>
                <a:path w="2294" h="2281" extrusionOk="0">
                  <a:moveTo>
                    <a:pt x="2173" y="80"/>
                  </a:moveTo>
                  <a:cubicBezTo>
                    <a:pt x="2182" y="80"/>
                    <a:pt x="2192" y="85"/>
                    <a:pt x="2202" y="90"/>
                  </a:cubicBezTo>
                  <a:cubicBezTo>
                    <a:pt x="2206" y="99"/>
                    <a:pt x="2211" y="109"/>
                    <a:pt x="2211" y="119"/>
                  </a:cubicBezTo>
                  <a:cubicBezTo>
                    <a:pt x="2211" y="128"/>
                    <a:pt x="2206" y="138"/>
                    <a:pt x="2202" y="143"/>
                  </a:cubicBezTo>
                  <a:lnTo>
                    <a:pt x="151" y="2194"/>
                  </a:lnTo>
                  <a:cubicBezTo>
                    <a:pt x="143" y="2200"/>
                    <a:pt x="135" y="2203"/>
                    <a:pt x="127" y="2203"/>
                  </a:cubicBezTo>
                  <a:cubicBezTo>
                    <a:pt x="98" y="2203"/>
                    <a:pt x="71" y="2166"/>
                    <a:pt x="97" y="2136"/>
                  </a:cubicBezTo>
                  <a:lnTo>
                    <a:pt x="2148" y="90"/>
                  </a:lnTo>
                  <a:cubicBezTo>
                    <a:pt x="2153" y="80"/>
                    <a:pt x="2163" y="80"/>
                    <a:pt x="2173" y="80"/>
                  </a:cubicBezTo>
                  <a:close/>
                  <a:moveTo>
                    <a:pt x="2175" y="0"/>
                  </a:moveTo>
                  <a:cubicBezTo>
                    <a:pt x="2146" y="0"/>
                    <a:pt x="2117" y="12"/>
                    <a:pt x="2095" y="36"/>
                  </a:cubicBezTo>
                  <a:lnTo>
                    <a:pt x="49" y="2082"/>
                  </a:lnTo>
                  <a:cubicBezTo>
                    <a:pt x="1" y="2126"/>
                    <a:pt x="1" y="2199"/>
                    <a:pt x="49" y="2242"/>
                  </a:cubicBezTo>
                  <a:cubicBezTo>
                    <a:pt x="68" y="2266"/>
                    <a:pt x="97" y="2276"/>
                    <a:pt x="131" y="2281"/>
                  </a:cubicBezTo>
                  <a:cubicBezTo>
                    <a:pt x="160" y="2281"/>
                    <a:pt x="189" y="2266"/>
                    <a:pt x="209" y="2242"/>
                  </a:cubicBezTo>
                  <a:lnTo>
                    <a:pt x="2255" y="196"/>
                  </a:lnTo>
                  <a:cubicBezTo>
                    <a:pt x="2279" y="172"/>
                    <a:pt x="2293" y="143"/>
                    <a:pt x="2289" y="109"/>
                  </a:cubicBezTo>
                  <a:cubicBezTo>
                    <a:pt x="2289" y="80"/>
                    <a:pt x="2274" y="56"/>
                    <a:pt x="2255" y="36"/>
                  </a:cubicBezTo>
                  <a:cubicBezTo>
                    <a:pt x="2233" y="12"/>
                    <a:pt x="2204" y="0"/>
                    <a:pt x="217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6"/>
            <p:cNvSpPr/>
            <p:nvPr/>
          </p:nvSpPr>
          <p:spPr>
            <a:xfrm>
              <a:off x="-3448425" y="-1814075"/>
              <a:ext cx="51150" cy="49625"/>
            </a:xfrm>
            <a:custGeom>
              <a:avLst/>
              <a:gdLst/>
              <a:ahLst/>
              <a:cxnLst/>
              <a:rect l="l" t="t" r="r" b="b"/>
              <a:pathLst>
                <a:path w="2046" h="1985" extrusionOk="0">
                  <a:moveTo>
                    <a:pt x="1936" y="1"/>
                  </a:moveTo>
                  <a:cubicBezTo>
                    <a:pt x="1920" y="1"/>
                    <a:pt x="1902" y="7"/>
                    <a:pt x="1886" y="20"/>
                  </a:cubicBezTo>
                  <a:lnTo>
                    <a:pt x="53" y="1854"/>
                  </a:lnTo>
                  <a:cubicBezTo>
                    <a:pt x="0" y="1910"/>
                    <a:pt x="50" y="1984"/>
                    <a:pt x="110" y="1984"/>
                  </a:cubicBezTo>
                  <a:cubicBezTo>
                    <a:pt x="126" y="1984"/>
                    <a:pt x="144" y="1979"/>
                    <a:pt x="159" y="1965"/>
                  </a:cubicBezTo>
                  <a:lnTo>
                    <a:pt x="1993" y="132"/>
                  </a:lnTo>
                  <a:cubicBezTo>
                    <a:pt x="2046" y="75"/>
                    <a:pt x="1995" y="1"/>
                    <a:pt x="193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6"/>
            <p:cNvSpPr/>
            <p:nvPr/>
          </p:nvSpPr>
          <p:spPr>
            <a:xfrm>
              <a:off x="-3448925" y="-1815050"/>
              <a:ext cx="52025" cy="51550"/>
            </a:xfrm>
            <a:custGeom>
              <a:avLst/>
              <a:gdLst/>
              <a:ahLst/>
              <a:cxnLst/>
              <a:rect l="l" t="t" r="r" b="b"/>
              <a:pathLst>
                <a:path w="2081" h="2062" extrusionOk="0">
                  <a:moveTo>
                    <a:pt x="1958" y="77"/>
                  </a:moveTo>
                  <a:cubicBezTo>
                    <a:pt x="1960" y="77"/>
                    <a:pt x="1961" y="79"/>
                    <a:pt x="1964" y="79"/>
                  </a:cubicBezTo>
                  <a:cubicBezTo>
                    <a:pt x="1979" y="84"/>
                    <a:pt x="1993" y="93"/>
                    <a:pt x="1993" y="108"/>
                  </a:cubicBezTo>
                  <a:cubicBezTo>
                    <a:pt x="1998" y="122"/>
                    <a:pt x="1993" y="132"/>
                    <a:pt x="1984" y="142"/>
                  </a:cubicBezTo>
                  <a:lnTo>
                    <a:pt x="150" y="1975"/>
                  </a:lnTo>
                  <a:cubicBezTo>
                    <a:pt x="146" y="1984"/>
                    <a:pt x="136" y="1984"/>
                    <a:pt x="126" y="1984"/>
                  </a:cubicBezTo>
                  <a:cubicBezTo>
                    <a:pt x="117" y="1984"/>
                    <a:pt x="107" y="1980"/>
                    <a:pt x="97" y="1975"/>
                  </a:cubicBezTo>
                  <a:cubicBezTo>
                    <a:pt x="92" y="1965"/>
                    <a:pt x="88" y="1955"/>
                    <a:pt x="88" y="1946"/>
                  </a:cubicBezTo>
                  <a:cubicBezTo>
                    <a:pt x="88" y="1936"/>
                    <a:pt x="92" y="1926"/>
                    <a:pt x="97" y="1922"/>
                  </a:cubicBezTo>
                  <a:lnTo>
                    <a:pt x="1930" y="88"/>
                  </a:lnTo>
                  <a:cubicBezTo>
                    <a:pt x="1940" y="79"/>
                    <a:pt x="1945" y="79"/>
                    <a:pt x="1955" y="79"/>
                  </a:cubicBezTo>
                  <a:cubicBezTo>
                    <a:pt x="1956" y="77"/>
                    <a:pt x="1957" y="77"/>
                    <a:pt x="1958" y="77"/>
                  </a:cubicBezTo>
                  <a:close/>
                  <a:moveTo>
                    <a:pt x="1953" y="0"/>
                  </a:moveTo>
                  <a:cubicBezTo>
                    <a:pt x="1925" y="0"/>
                    <a:pt x="1900" y="14"/>
                    <a:pt x="1882" y="35"/>
                  </a:cubicBezTo>
                  <a:lnTo>
                    <a:pt x="44" y="1868"/>
                  </a:lnTo>
                  <a:cubicBezTo>
                    <a:pt x="0" y="1912"/>
                    <a:pt x="0" y="1984"/>
                    <a:pt x="44" y="2028"/>
                  </a:cubicBezTo>
                  <a:cubicBezTo>
                    <a:pt x="68" y="2047"/>
                    <a:pt x="97" y="2062"/>
                    <a:pt x="131" y="2062"/>
                  </a:cubicBezTo>
                  <a:cubicBezTo>
                    <a:pt x="160" y="2062"/>
                    <a:pt x="184" y="2052"/>
                    <a:pt x="208" y="2028"/>
                  </a:cubicBezTo>
                  <a:lnTo>
                    <a:pt x="2042" y="195"/>
                  </a:lnTo>
                  <a:cubicBezTo>
                    <a:pt x="2071" y="166"/>
                    <a:pt x="2080" y="127"/>
                    <a:pt x="2071" y="88"/>
                  </a:cubicBezTo>
                  <a:cubicBezTo>
                    <a:pt x="2061" y="50"/>
                    <a:pt x="2027" y="16"/>
                    <a:pt x="1984" y="6"/>
                  </a:cubicBezTo>
                  <a:cubicBezTo>
                    <a:pt x="1973" y="2"/>
                    <a:pt x="1963" y="0"/>
                    <a:pt x="195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6"/>
            <p:cNvSpPr/>
            <p:nvPr/>
          </p:nvSpPr>
          <p:spPr>
            <a:xfrm>
              <a:off x="-3429000" y="-1794725"/>
              <a:ext cx="45850" cy="44300"/>
            </a:xfrm>
            <a:custGeom>
              <a:avLst/>
              <a:gdLst/>
              <a:ahLst/>
              <a:cxnLst/>
              <a:rect l="l" t="t" r="r" b="b"/>
              <a:pathLst>
                <a:path w="1834" h="1772" extrusionOk="0">
                  <a:moveTo>
                    <a:pt x="1725" y="1"/>
                  </a:moveTo>
                  <a:cubicBezTo>
                    <a:pt x="1706" y="1"/>
                    <a:pt x="1687" y="8"/>
                    <a:pt x="1670" y="25"/>
                  </a:cubicBezTo>
                  <a:lnTo>
                    <a:pt x="50" y="1641"/>
                  </a:lnTo>
                  <a:cubicBezTo>
                    <a:pt x="1" y="1697"/>
                    <a:pt x="52" y="1772"/>
                    <a:pt x="111" y="1772"/>
                  </a:cubicBezTo>
                  <a:cubicBezTo>
                    <a:pt x="128" y="1772"/>
                    <a:pt x="145" y="1766"/>
                    <a:pt x="161" y="1752"/>
                  </a:cubicBezTo>
                  <a:lnTo>
                    <a:pt x="1782" y="131"/>
                  </a:lnTo>
                  <a:cubicBezTo>
                    <a:pt x="1833" y="76"/>
                    <a:pt x="1783" y="1"/>
                    <a:pt x="172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6"/>
            <p:cNvSpPr/>
            <p:nvPr/>
          </p:nvSpPr>
          <p:spPr>
            <a:xfrm>
              <a:off x="-3429450" y="-1795575"/>
              <a:ext cx="46575" cy="46225"/>
            </a:xfrm>
            <a:custGeom>
              <a:avLst/>
              <a:gdLst/>
              <a:ahLst/>
              <a:cxnLst/>
              <a:rect l="l" t="t" r="r" b="b"/>
              <a:pathLst>
                <a:path w="1863" h="1849" extrusionOk="0">
                  <a:moveTo>
                    <a:pt x="1742" y="74"/>
                  </a:moveTo>
                  <a:cubicBezTo>
                    <a:pt x="1751" y="74"/>
                    <a:pt x="1761" y="78"/>
                    <a:pt x="1771" y="88"/>
                  </a:cubicBezTo>
                  <a:cubicBezTo>
                    <a:pt x="1785" y="103"/>
                    <a:pt x="1785" y="127"/>
                    <a:pt x="1771" y="141"/>
                  </a:cubicBezTo>
                  <a:lnTo>
                    <a:pt x="150" y="1757"/>
                  </a:lnTo>
                  <a:cubicBezTo>
                    <a:pt x="143" y="1764"/>
                    <a:pt x="133" y="1768"/>
                    <a:pt x="124" y="1768"/>
                  </a:cubicBezTo>
                  <a:cubicBezTo>
                    <a:pt x="114" y="1768"/>
                    <a:pt x="104" y="1764"/>
                    <a:pt x="97" y="1757"/>
                  </a:cubicBezTo>
                  <a:cubicBezTo>
                    <a:pt x="82" y="1742"/>
                    <a:pt x="82" y="1718"/>
                    <a:pt x="97" y="1704"/>
                  </a:cubicBezTo>
                  <a:lnTo>
                    <a:pt x="1717" y="88"/>
                  </a:lnTo>
                  <a:cubicBezTo>
                    <a:pt x="1722" y="78"/>
                    <a:pt x="1732" y="74"/>
                    <a:pt x="1742" y="74"/>
                  </a:cubicBezTo>
                  <a:close/>
                  <a:moveTo>
                    <a:pt x="1738" y="0"/>
                  </a:moveTo>
                  <a:cubicBezTo>
                    <a:pt x="1710" y="0"/>
                    <a:pt x="1685" y="14"/>
                    <a:pt x="1664" y="35"/>
                  </a:cubicBezTo>
                  <a:lnTo>
                    <a:pt x="44" y="1650"/>
                  </a:lnTo>
                  <a:cubicBezTo>
                    <a:pt x="0" y="1694"/>
                    <a:pt x="0" y="1767"/>
                    <a:pt x="44" y="1810"/>
                  </a:cubicBezTo>
                  <a:cubicBezTo>
                    <a:pt x="68" y="1834"/>
                    <a:pt x="97" y="1849"/>
                    <a:pt x="126" y="1849"/>
                  </a:cubicBezTo>
                  <a:cubicBezTo>
                    <a:pt x="160" y="1849"/>
                    <a:pt x="189" y="1834"/>
                    <a:pt x="208" y="1815"/>
                  </a:cubicBezTo>
                  <a:lnTo>
                    <a:pt x="1824" y="195"/>
                  </a:lnTo>
                  <a:cubicBezTo>
                    <a:pt x="1848" y="170"/>
                    <a:pt x="1863" y="141"/>
                    <a:pt x="1858" y="107"/>
                  </a:cubicBezTo>
                  <a:cubicBezTo>
                    <a:pt x="1853" y="49"/>
                    <a:pt x="1809" y="6"/>
                    <a:pt x="1751" y="1"/>
                  </a:cubicBezTo>
                  <a:cubicBezTo>
                    <a:pt x="1747" y="0"/>
                    <a:pt x="1743" y="0"/>
                    <a:pt x="1738"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6"/>
            <p:cNvSpPr/>
            <p:nvPr/>
          </p:nvSpPr>
          <p:spPr>
            <a:xfrm>
              <a:off x="-3409575" y="-1775125"/>
              <a:ext cx="40475" cy="38950"/>
            </a:xfrm>
            <a:custGeom>
              <a:avLst/>
              <a:gdLst/>
              <a:ahLst/>
              <a:cxnLst/>
              <a:rect l="l" t="t" r="r" b="b"/>
              <a:pathLst>
                <a:path w="1619" h="1558" extrusionOk="0">
                  <a:moveTo>
                    <a:pt x="1509" y="0"/>
                  </a:moveTo>
                  <a:cubicBezTo>
                    <a:pt x="1493" y="0"/>
                    <a:pt x="1475" y="6"/>
                    <a:pt x="1459" y="20"/>
                  </a:cubicBezTo>
                  <a:lnTo>
                    <a:pt x="57" y="1423"/>
                  </a:lnTo>
                  <a:cubicBezTo>
                    <a:pt x="1" y="1479"/>
                    <a:pt x="51" y="1557"/>
                    <a:pt x="110" y="1557"/>
                  </a:cubicBezTo>
                  <a:cubicBezTo>
                    <a:pt x="128" y="1557"/>
                    <a:pt x="146" y="1550"/>
                    <a:pt x="163" y="1534"/>
                  </a:cubicBezTo>
                  <a:lnTo>
                    <a:pt x="1566" y="126"/>
                  </a:lnTo>
                  <a:cubicBezTo>
                    <a:pt x="1619" y="73"/>
                    <a:pt x="1568" y="0"/>
                    <a:pt x="15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6"/>
            <p:cNvSpPr/>
            <p:nvPr/>
          </p:nvSpPr>
          <p:spPr>
            <a:xfrm>
              <a:off x="-3409975" y="-1776150"/>
              <a:ext cx="41125" cy="40825"/>
            </a:xfrm>
            <a:custGeom>
              <a:avLst/>
              <a:gdLst/>
              <a:ahLst/>
              <a:cxnLst/>
              <a:rect l="l" t="t" r="r" b="b"/>
              <a:pathLst>
                <a:path w="1645" h="1633" extrusionOk="0">
                  <a:moveTo>
                    <a:pt x="1524" y="75"/>
                  </a:moveTo>
                  <a:cubicBezTo>
                    <a:pt x="1538" y="75"/>
                    <a:pt x="1548" y="80"/>
                    <a:pt x="1558" y="90"/>
                  </a:cubicBezTo>
                  <a:cubicBezTo>
                    <a:pt x="1572" y="104"/>
                    <a:pt x="1572" y="129"/>
                    <a:pt x="1558" y="143"/>
                  </a:cubicBezTo>
                  <a:lnTo>
                    <a:pt x="155" y="1546"/>
                  </a:lnTo>
                  <a:cubicBezTo>
                    <a:pt x="145" y="1555"/>
                    <a:pt x="135" y="1555"/>
                    <a:pt x="126" y="1560"/>
                  </a:cubicBezTo>
                  <a:cubicBezTo>
                    <a:pt x="116" y="1555"/>
                    <a:pt x="106" y="1551"/>
                    <a:pt x="102" y="1546"/>
                  </a:cubicBezTo>
                  <a:cubicBezTo>
                    <a:pt x="92" y="1536"/>
                    <a:pt x="87" y="1526"/>
                    <a:pt x="87" y="1517"/>
                  </a:cubicBezTo>
                  <a:cubicBezTo>
                    <a:pt x="87" y="1507"/>
                    <a:pt x="92" y="1497"/>
                    <a:pt x="102" y="1493"/>
                  </a:cubicBezTo>
                  <a:lnTo>
                    <a:pt x="1499" y="90"/>
                  </a:lnTo>
                  <a:cubicBezTo>
                    <a:pt x="1509" y="80"/>
                    <a:pt x="1514" y="75"/>
                    <a:pt x="1524" y="75"/>
                  </a:cubicBezTo>
                  <a:close/>
                  <a:moveTo>
                    <a:pt x="1529" y="0"/>
                  </a:moveTo>
                  <a:cubicBezTo>
                    <a:pt x="1499" y="0"/>
                    <a:pt x="1470" y="12"/>
                    <a:pt x="1451" y="37"/>
                  </a:cubicBezTo>
                  <a:lnTo>
                    <a:pt x="44" y="1439"/>
                  </a:lnTo>
                  <a:cubicBezTo>
                    <a:pt x="0" y="1483"/>
                    <a:pt x="0" y="1555"/>
                    <a:pt x="44" y="1599"/>
                  </a:cubicBezTo>
                  <a:cubicBezTo>
                    <a:pt x="68" y="1618"/>
                    <a:pt x="97" y="1633"/>
                    <a:pt x="126" y="1633"/>
                  </a:cubicBezTo>
                  <a:cubicBezTo>
                    <a:pt x="160" y="1633"/>
                    <a:pt x="184" y="1618"/>
                    <a:pt x="208" y="1599"/>
                  </a:cubicBezTo>
                  <a:lnTo>
                    <a:pt x="1611" y="196"/>
                  </a:lnTo>
                  <a:cubicBezTo>
                    <a:pt x="1635" y="172"/>
                    <a:pt x="1645" y="138"/>
                    <a:pt x="1645" y="109"/>
                  </a:cubicBezTo>
                  <a:cubicBezTo>
                    <a:pt x="1640" y="80"/>
                    <a:pt x="1630" y="56"/>
                    <a:pt x="1611" y="37"/>
                  </a:cubicBezTo>
                  <a:cubicBezTo>
                    <a:pt x="1589" y="12"/>
                    <a:pt x="1559" y="0"/>
                    <a:pt x="152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6"/>
            <p:cNvSpPr/>
            <p:nvPr/>
          </p:nvSpPr>
          <p:spPr>
            <a:xfrm>
              <a:off x="-3297750" y="-1663400"/>
              <a:ext cx="61825" cy="60325"/>
            </a:xfrm>
            <a:custGeom>
              <a:avLst/>
              <a:gdLst/>
              <a:ahLst/>
              <a:cxnLst/>
              <a:rect l="l" t="t" r="r" b="b"/>
              <a:pathLst>
                <a:path w="2473" h="2413" extrusionOk="0">
                  <a:moveTo>
                    <a:pt x="2362" y="1"/>
                  </a:moveTo>
                  <a:cubicBezTo>
                    <a:pt x="2345" y="1"/>
                    <a:pt x="2328" y="6"/>
                    <a:pt x="2312" y="20"/>
                  </a:cubicBezTo>
                  <a:cubicBezTo>
                    <a:pt x="1011" y="1321"/>
                    <a:pt x="1349" y="983"/>
                    <a:pt x="53" y="2284"/>
                  </a:cubicBezTo>
                  <a:cubicBezTo>
                    <a:pt x="1" y="2340"/>
                    <a:pt x="49" y="2413"/>
                    <a:pt x="107" y="2413"/>
                  </a:cubicBezTo>
                  <a:cubicBezTo>
                    <a:pt x="124" y="2413"/>
                    <a:pt x="143" y="2406"/>
                    <a:pt x="159" y="2390"/>
                  </a:cubicBezTo>
                  <a:lnTo>
                    <a:pt x="2423" y="127"/>
                  </a:lnTo>
                  <a:cubicBezTo>
                    <a:pt x="2472" y="74"/>
                    <a:pt x="2421" y="1"/>
                    <a:pt x="236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6"/>
            <p:cNvSpPr/>
            <p:nvPr/>
          </p:nvSpPr>
          <p:spPr>
            <a:xfrm>
              <a:off x="-3298250" y="-1664425"/>
              <a:ext cx="62775" cy="62375"/>
            </a:xfrm>
            <a:custGeom>
              <a:avLst/>
              <a:gdLst/>
              <a:ahLst/>
              <a:cxnLst/>
              <a:rect l="l" t="t" r="r" b="b"/>
              <a:pathLst>
                <a:path w="2511" h="2495" extrusionOk="0">
                  <a:moveTo>
                    <a:pt x="2390" y="76"/>
                  </a:moveTo>
                  <a:cubicBezTo>
                    <a:pt x="2404" y="81"/>
                    <a:pt x="2419" y="90"/>
                    <a:pt x="2424" y="105"/>
                  </a:cubicBezTo>
                  <a:cubicBezTo>
                    <a:pt x="2424" y="119"/>
                    <a:pt x="2424" y="129"/>
                    <a:pt x="2414" y="139"/>
                  </a:cubicBezTo>
                  <a:lnTo>
                    <a:pt x="150" y="2402"/>
                  </a:lnTo>
                  <a:cubicBezTo>
                    <a:pt x="143" y="2410"/>
                    <a:pt x="133" y="2413"/>
                    <a:pt x="124" y="2413"/>
                  </a:cubicBezTo>
                  <a:cubicBezTo>
                    <a:pt x="114" y="2413"/>
                    <a:pt x="104" y="2410"/>
                    <a:pt x="97" y="2402"/>
                  </a:cubicBezTo>
                  <a:cubicBezTo>
                    <a:pt x="83" y="2388"/>
                    <a:pt x="83" y="2364"/>
                    <a:pt x="97" y="2349"/>
                  </a:cubicBezTo>
                  <a:lnTo>
                    <a:pt x="2361" y="85"/>
                  </a:lnTo>
                  <a:cubicBezTo>
                    <a:pt x="2366" y="81"/>
                    <a:pt x="2375" y="76"/>
                    <a:pt x="2385" y="76"/>
                  </a:cubicBezTo>
                  <a:close/>
                  <a:moveTo>
                    <a:pt x="2390" y="0"/>
                  </a:moveTo>
                  <a:cubicBezTo>
                    <a:pt x="2360" y="0"/>
                    <a:pt x="2331" y="14"/>
                    <a:pt x="2308" y="37"/>
                  </a:cubicBezTo>
                  <a:lnTo>
                    <a:pt x="44" y="2301"/>
                  </a:lnTo>
                  <a:cubicBezTo>
                    <a:pt x="0" y="2340"/>
                    <a:pt x="0" y="2412"/>
                    <a:pt x="44" y="2456"/>
                  </a:cubicBezTo>
                  <a:cubicBezTo>
                    <a:pt x="68" y="2480"/>
                    <a:pt x="97" y="2494"/>
                    <a:pt x="126" y="2494"/>
                  </a:cubicBezTo>
                  <a:cubicBezTo>
                    <a:pt x="155" y="2494"/>
                    <a:pt x="184" y="2480"/>
                    <a:pt x="208" y="2460"/>
                  </a:cubicBezTo>
                  <a:lnTo>
                    <a:pt x="2472" y="197"/>
                  </a:lnTo>
                  <a:cubicBezTo>
                    <a:pt x="2496" y="168"/>
                    <a:pt x="2511" y="129"/>
                    <a:pt x="2501" y="90"/>
                  </a:cubicBezTo>
                  <a:cubicBezTo>
                    <a:pt x="2487" y="47"/>
                    <a:pt x="2458" y="18"/>
                    <a:pt x="2414" y="3"/>
                  </a:cubicBezTo>
                  <a:cubicBezTo>
                    <a:pt x="2406" y="1"/>
                    <a:pt x="2398" y="0"/>
                    <a:pt x="239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6"/>
            <p:cNvSpPr/>
            <p:nvPr/>
          </p:nvSpPr>
          <p:spPr>
            <a:xfrm>
              <a:off x="-3311900" y="-1677550"/>
              <a:ext cx="56650" cy="55050"/>
            </a:xfrm>
            <a:custGeom>
              <a:avLst/>
              <a:gdLst/>
              <a:ahLst/>
              <a:cxnLst/>
              <a:rect l="l" t="t" r="r" b="b"/>
              <a:pathLst>
                <a:path w="2266" h="2202" extrusionOk="0">
                  <a:moveTo>
                    <a:pt x="2156" y="1"/>
                  </a:moveTo>
                  <a:cubicBezTo>
                    <a:pt x="2138" y="1"/>
                    <a:pt x="2120" y="8"/>
                    <a:pt x="2104" y="25"/>
                  </a:cubicBezTo>
                  <a:lnTo>
                    <a:pt x="53" y="2071"/>
                  </a:lnTo>
                  <a:cubicBezTo>
                    <a:pt x="1" y="2123"/>
                    <a:pt x="52" y="2201"/>
                    <a:pt x="109" y="2201"/>
                  </a:cubicBezTo>
                  <a:cubicBezTo>
                    <a:pt x="126" y="2201"/>
                    <a:pt x="144" y="2194"/>
                    <a:pt x="159" y="2178"/>
                  </a:cubicBezTo>
                  <a:lnTo>
                    <a:pt x="2210" y="132"/>
                  </a:lnTo>
                  <a:cubicBezTo>
                    <a:pt x="2266" y="76"/>
                    <a:pt x="2214" y="1"/>
                    <a:pt x="215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6"/>
            <p:cNvSpPr/>
            <p:nvPr/>
          </p:nvSpPr>
          <p:spPr>
            <a:xfrm>
              <a:off x="-3312400" y="-1678425"/>
              <a:ext cx="58375" cy="56900"/>
            </a:xfrm>
            <a:custGeom>
              <a:avLst/>
              <a:gdLst/>
              <a:ahLst/>
              <a:cxnLst/>
              <a:rect l="l" t="t" r="r" b="b"/>
              <a:pathLst>
                <a:path w="2335" h="2276" extrusionOk="0">
                  <a:moveTo>
                    <a:pt x="2172" y="75"/>
                  </a:moveTo>
                  <a:cubicBezTo>
                    <a:pt x="2182" y="75"/>
                    <a:pt x="2192" y="80"/>
                    <a:pt x="2201" y="89"/>
                  </a:cubicBezTo>
                  <a:cubicBezTo>
                    <a:pt x="2216" y="99"/>
                    <a:pt x="2216" y="123"/>
                    <a:pt x="2201" y="138"/>
                  </a:cubicBezTo>
                  <a:lnTo>
                    <a:pt x="155" y="2188"/>
                  </a:lnTo>
                  <a:cubicBezTo>
                    <a:pt x="147" y="2196"/>
                    <a:pt x="137" y="2199"/>
                    <a:pt x="128" y="2199"/>
                  </a:cubicBezTo>
                  <a:cubicBezTo>
                    <a:pt x="97" y="2199"/>
                    <a:pt x="71" y="2161"/>
                    <a:pt x="97" y="2135"/>
                  </a:cubicBezTo>
                  <a:lnTo>
                    <a:pt x="2148" y="84"/>
                  </a:lnTo>
                  <a:cubicBezTo>
                    <a:pt x="2153" y="80"/>
                    <a:pt x="2163" y="75"/>
                    <a:pt x="2172" y="75"/>
                  </a:cubicBezTo>
                  <a:close/>
                  <a:moveTo>
                    <a:pt x="2171" y="0"/>
                  </a:moveTo>
                  <a:cubicBezTo>
                    <a:pt x="2146" y="0"/>
                    <a:pt x="2119" y="9"/>
                    <a:pt x="2095" y="31"/>
                  </a:cubicBezTo>
                  <a:lnTo>
                    <a:pt x="49" y="2082"/>
                  </a:lnTo>
                  <a:cubicBezTo>
                    <a:pt x="0" y="2121"/>
                    <a:pt x="0" y="2198"/>
                    <a:pt x="49" y="2242"/>
                  </a:cubicBezTo>
                  <a:cubicBezTo>
                    <a:pt x="68" y="2261"/>
                    <a:pt x="97" y="2276"/>
                    <a:pt x="131" y="2276"/>
                  </a:cubicBezTo>
                  <a:cubicBezTo>
                    <a:pt x="160" y="2276"/>
                    <a:pt x="189" y="2261"/>
                    <a:pt x="208" y="2242"/>
                  </a:cubicBezTo>
                  <a:lnTo>
                    <a:pt x="2259" y="191"/>
                  </a:lnTo>
                  <a:cubicBezTo>
                    <a:pt x="2334" y="108"/>
                    <a:pt x="2258" y="0"/>
                    <a:pt x="217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6"/>
            <p:cNvSpPr/>
            <p:nvPr/>
          </p:nvSpPr>
          <p:spPr>
            <a:xfrm>
              <a:off x="-3325950" y="-1691650"/>
              <a:ext cx="51050" cy="49650"/>
            </a:xfrm>
            <a:custGeom>
              <a:avLst/>
              <a:gdLst/>
              <a:ahLst/>
              <a:cxnLst/>
              <a:rect l="l" t="t" r="r" b="b"/>
              <a:pathLst>
                <a:path w="2042" h="1986" extrusionOk="0">
                  <a:moveTo>
                    <a:pt x="1937" y="1"/>
                  </a:moveTo>
                  <a:cubicBezTo>
                    <a:pt x="1920" y="1"/>
                    <a:pt x="1903" y="8"/>
                    <a:pt x="1887" y="23"/>
                  </a:cubicBezTo>
                  <a:lnTo>
                    <a:pt x="49" y="1856"/>
                  </a:lnTo>
                  <a:cubicBezTo>
                    <a:pt x="1" y="1912"/>
                    <a:pt x="50" y="1985"/>
                    <a:pt x="108" y="1985"/>
                  </a:cubicBezTo>
                  <a:cubicBezTo>
                    <a:pt x="125" y="1985"/>
                    <a:pt x="144" y="1979"/>
                    <a:pt x="160" y="1963"/>
                  </a:cubicBezTo>
                  <a:lnTo>
                    <a:pt x="1994" y="130"/>
                  </a:lnTo>
                  <a:cubicBezTo>
                    <a:pt x="2042" y="74"/>
                    <a:pt x="1993" y="1"/>
                    <a:pt x="193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6"/>
            <p:cNvSpPr/>
            <p:nvPr/>
          </p:nvSpPr>
          <p:spPr>
            <a:xfrm>
              <a:off x="-3326425" y="-1692525"/>
              <a:ext cx="52925" cy="51525"/>
            </a:xfrm>
            <a:custGeom>
              <a:avLst/>
              <a:gdLst/>
              <a:ahLst/>
              <a:cxnLst/>
              <a:rect l="l" t="t" r="r" b="b"/>
              <a:pathLst>
                <a:path w="2117" h="2061" extrusionOk="0">
                  <a:moveTo>
                    <a:pt x="1953" y="74"/>
                  </a:moveTo>
                  <a:cubicBezTo>
                    <a:pt x="1981" y="74"/>
                    <a:pt x="2006" y="109"/>
                    <a:pt x="1984" y="136"/>
                  </a:cubicBezTo>
                  <a:lnTo>
                    <a:pt x="150" y="1969"/>
                  </a:lnTo>
                  <a:cubicBezTo>
                    <a:pt x="143" y="1979"/>
                    <a:pt x="133" y="1983"/>
                    <a:pt x="124" y="1983"/>
                  </a:cubicBezTo>
                  <a:cubicBezTo>
                    <a:pt x="114" y="1983"/>
                    <a:pt x="104" y="1979"/>
                    <a:pt x="97" y="1969"/>
                  </a:cubicBezTo>
                  <a:cubicBezTo>
                    <a:pt x="83" y="1959"/>
                    <a:pt x="83" y="1935"/>
                    <a:pt x="97" y="1920"/>
                  </a:cubicBezTo>
                  <a:lnTo>
                    <a:pt x="1930" y="87"/>
                  </a:lnTo>
                  <a:lnTo>
                    <a:pt x="1930" y="82"/>
                  </a:lnTo>
                  <a:cubicBezTo>
                    <a:pt x="1938" y="76"/>
                    <a:pt x="1946" y="74"/>
                    <a:pt x="1953" y="74"/>
                  </a:cubicBezTo>
                  <a:close/>
                  <a:moveTo>
                    <a:pt x="1954" y="1"/>
                  </a:moveTo>
                  <a:cubicBezTo>
                    <a:pt x="1929" y="1"/>
                    <a:pt x="1902" y="11"/>
                    <a:pt x="1877" y="34"/>
                  </a:cubicBezTo>
                  <a:lnTo>
                    <a:pt x="44" y="1867"/>
                  </a:lnTo>
                  <a:cubicBezTo>
                    <a:pt x="0" y="1911"/>
                    <a:pt x="0" y="1983"/>
                    <a:pt x="44" y="2027"/>
                  </a:cubicBezTo>
                  <a:cubicBezTo>
                    <a:pt x="68" y="2046"/>
                    <a:pt x="97" y="2061"/>
                    <a:pt x="126" y="2061"/>
                  </a:cubicBezTo>
                  <a:cubicBezTo>
                    <a:pt x="155" y="2061"/>
                    <a:pt x="184" y="2051"/>
                    <a:pt x="204" y="2032"/>
                  </a:cubicBezTo>
                  <a:lnTo>
                    <a:pt x="2042" y="194"/>
                  </a:lnTo>
                  <a:cubicBezTo>
                    <a:pt x="2116" y="112"/>
                    <a:pt x="2041" y="1"/>
                    <a:pt x="195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6"/>
            <p:cNvSpPr/>
            <p:nvPr/>
          </p:nvSpPr>
          <p:spPr>
            <a:xfrm>
              <a:off x="-3340075" y="-1705675"/>
              <a:ext cx="45725" cy="44250"/>
            </a:xfrm>
            <a:custGeom>
              <a:avLst/>
              <a:gdLst/>
              <a:ahLst/>
              <a:cxnLst/>
              <a:rect l="l" t="t" r="r" b="b"/>
              <a:pathLst>
                <a:path w="1829" h="1770" extrusionOk="0">
                  <a:moveTo>
                    <a:pt x="1723" y="1"/>
                  </a:moveTo>
                  <a:cubicBezTo>
                    <a:pt x="1707" y="1"/>
                    <a:pt x="1689" y="7"/>
                    <a:pt x="1673" y="23"/>
                  </a:cubicBezTo>
                  <a:lnTo>
                    <a:pt x="53" y="1639"/>
                  </a:lnTo>
                  <a:cubicBezTo>
                    <a:pt x="0" y="1695"/>
                    <a:pt x="50" y="1770"/>
                    <a:pt x="110" y="1770"/>
                  </a:cubicBezTo>
                  <a:cubicBezTo>
                    <a:pt x="126" y="1770"/>
                    <a:pt x="144" y="1764"/>
                    <a:pt x="159" y="1750"/>
                  </a:cubicBezTo>
                  <a:lnTo>
                    <a:pt x="1780" y="130"/>
                  </a:lnTo>
                  <a:cubicBezTo>
                    <a:pt x="1828" y="74"/>
                    <a:pt x="1779" y="1"/>
                    <a:pt x="172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6"/>
            <p:cNvSpPr/>
            <p:nvPr/>
          </p:nvSpPr>
          <p:spPr>
            <a:xfrm>
              <a:off x="-3340575" y="-1706650"/>
              <a:ext cx="46700" cy="46175"/>
            </a:xfrm>
            <a:custGeom>
              <a:avLst/>
              <a:gdLst/>
              <a:ahLst/>
              <a:cxnLst/>
              <a:rect l="l" t="t" r="r" b="b"/>
              <a:pathLst>
                <a:path w="1868" h="1847" extrusionOk="0">
                  <a:moveTo>
                    <a:pt x="1751" y="77"/>
                  </a:moveTo>
                  <a:cubicBezTo>
                    <a:pt x="1766" y="81"/>
                    <a:pt x="1776" y="91"/>
                    <a:pt x="1780" y="111"/>
                  </a:cubicBezTo>
                  <a:cubicBezTo>
                    <a:pt x="1785" y="120"/>
                    <a:pt x="1780" y="135"/>
                    <a:pt x="1771" y="140"/>
                  </a:cubicBezTo>
                  <a:lnTo>
                    <a:pt x="155" y="1760"/>
                  </a:lnTo>
                  <a:cubicBezTo>
                    <a:pt x="147" y="1768"/>
                    <a:pt x="137" y="1771"/>
                    <a:pt x="128" y="1771"/>
                  </a:cubicBezTo>
                  <a:cubicBezTo>
                    <a:pt x="97" y="1771"/>
                    <a:pt x="71" y="1733"/>
                    <a:pt x="97" y="1707"/>
                  </a:cubicBezTo>
                  <a:lnTo>
                    <a:pt x="1718" y="86"/>
                  </a:lnTo>
                  <a:cubicBezTo>
                    <a:pt x="1722" y="81"/>
                    <a:pt x="1732" y="77"/>
                    <a:pt x="1742" y="77"/>
                  </a:cubicBezTo>
                  <a:close/>
                  <a:moveTo>
                    <a:pt x="1742" y="0"/>
                  </a:moveTo>
                  <a:cubicBezTo>
                    <a:pt x="1713" y="0"/>
                    <a:pt x="1686" y="11"/>
                    <a:pt x="1664" y="33"/>
                  </a:cubicBezTo>
                  <a:lnTo>
                    <a:pt x="49" y="1654"/>
                  </a:lnTo>
                  <a:cubicBezTo>
                    <a:pt x="0" y="1697"/>
                    <a:pt x="0" y="1770"/>
                    <a:pt x="49" y="1813"/>
                  </a:cubicBezTo>
                  <a:cubicBezTo>
                    <a:pt x="68" y="1832"/>
                    <a:pt x="97" y="1847"/>
                    <a:pt x="131" y="1847"/>
                  </a:cubicBezTo>
                  <a:cubicBezTo>
                    <a:pt x="160" y="1847"/>
                    <a:pt x="189" y="1832"/>
                    <a:pt x="208" y="1813"/>
                  </a:cubicBezTo>
                  <a:lnTo>
                    <a:pt x="1829" y="193"/>
                  </a:lnTo>
                  <a:cubicBezTo>
                    <a:pt x="1858" y="169"/>
                    <a:pt x="1868" y="125"/>
                    <a:pt x="1858" y="91"/>
                  </a:cubicBezTo>
                  <a:cubicBezTo>
                    <a:pt x="1848" y="48"/>
                    <a:pt x="1814" y="14"/>
                    <a:pt x="1771" y="4"/>
                  </a:cubicBezTo>
                  <a:cubicBezTo>
                    <a:pt x="1761" y="2"/>
                    <a:pt x="1751" y="0"/>
                    <a:pt x="174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16"/>
            <p:cNvSpPr/>
            <p:nvPr/>
          </p:nvSpPr>
          <p:spPr>
            <a:xfrm>
              <a:off x="-3354125" y="-1719750"/>
              <a:ext cx="40325" cy="38850"/>
            </a:xfrm>
            <a:custGeom>
              <a:avLst/>
              <a:gdLst/>
              <a:ahLst/>
              <a:cxnLst/>
              <a:rect l="l" t="t" r="r" b="b"/>
              <a:pathLst>
                <a:path w="1613" h="1554" extrusionOk="0">
                  <a:moveTo>
                    <a:pt x="1504" y="1"/>
                  </a:moveTo>
                  <a:cubicBezTo>
                    <a:pt x="1488" y="1"/>
                    <a:pt x="1472" y="6"/>
                    <a:pt x="1457" y="20"/>
                  </a:cubicBezTo>
                  <a:lnTo>
                    <a:pt x="49" y="1428"/>
                  </a:lnTo>
                  <a:cubicBezTo>
                    <a:pt x="0" y="1481"/>
                    <a:pt x="51" y="1554"/>
                    <a:pt x="110" y="1554"/>
                  </a:cubicBezTo>
                  <a:cubicBezTo>
                    <a:pt x="127" y="1554"/>
                    <a:pt x="144" y="1548"/>
                    <a:pt x="160" y="1534"/>
                  </a:cubicBezTo>
                  <a:lnTo>
                    <a:pt x="1563" y="131"/>
                  </a:lnTo>
                  <a:cubicBezTo>
                    <a:pt x="1612" y="75"/>
                    <a:pt x="1561" y="1"/>
                    <a:pt x="15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16"/>
            <p:cNvSpPr/>
            <p:nvPr/>
          </p:nvSpPr>
          <p:spPr>
            <a:xfrm>
              <a:off x="-3354600" y="-1720800"/>
              <a:ext cx="41250" cy="40875"/>
            </a:xfrm>
            <a:custGeom>
              <a:avLst/>
              <a:gdLst/>
              <a:ahLst/>
              <a:cxnLst/>
              <a:rect l="l" t="t" r="r" b="b"/>
              <a:pathLst>
                <a:path w="1650" h="1635" extrusionOk="0">
                  <a:moveTo>
                    <a:pt x="1529" y="77"/>
                  </a:moveTo>
                  <a:cubicBezTo>
                    <a:pt x="1539" y="77"/>
                    <a:pt x="1548" y="82"/>
                    <a:pt x="1553" y="91"/>
                  </a:cubicBezTo>
                  <a:cubicBezTo>
                    <a:pt x="1572" y="106"/>
                    <a:pt x="1572" y="130"/>
                    <a:pt x="1553" y="144"/>
                  </a:cubicBezTo>
                  <a:lnTo>
                    <a:pt x="150" y="1547"/>
                  </a:lnTo>
                  <a:cubicBezTo>
                    <a:pt x="145" y="1552"/>
                    <a:pt x="136" y="1557"/>
                    <a:pt x="126" y="1557"/>
                  </a:cubicBezTo>
                  <a:cubicBezTo>
                    <a:pt x="116" y="1557"/>
                    <a:pt x="107" y="1552"/>
                    <a:pt x="97" y="1547"/>
                  </a:cubicBezTo>
                  <a:cubicBezTo>
                    <a:pt x="92" y="1538"/>
                    <a:pt x="87" y="1528"/>
                    <a:pt x="87" y="1518"/>
                  </a:cubicBezTo>
                  <a:cubicBezTo>
                    <a:pt x="83" y="1508"/>
                    <a:pt x="87" y="1499"/>
                    <a:pt x="97" y="1494"/>
                  </a:cubicBezTo>
                  <a:lnTo>
                    <a:pt x="1500" y="91"/>
                  </a:lnTo>
                  <a:cubicBezTo>
                    <a:pt x="1505" y="82"/>
                    <a:pt x="1514" y="77"/>
                    <a:pt x="1524" y="77"/>
                  </a:cubicBezTo>
                  <a:close/>
                  <a:moveTo>
                    <a:pt x="1524" y="1"/>
                  </a:moveTo>
                  <a:cubicBezTo>
                    <a:pt x="1496" y="1"/>
                    <a:pt x="1470" y="11"/>
                    <a:pt x="1451" y="33"/>
                  </a:cubicBezTo>
                  <a:lnTo>
                    <a:pt x="44" y="1441"/>
                  </a:lnTo>
                  <a:cubicBezTo>
                    <a:pt x="0" y="1484"/>
                    <a:pt x="0" y="1557"/>
                    <a:pt x="44" y="1600"/>
                  </a:cubicBezTo>
                  <a:cubicBezTo>
                    <a:pt x="68" y="1620"/>
                    <a:pt x="97" y="1634"/>
                    <a:pt x="126" y="1634"/>
                  </a:cubicBezTo>
                  <a:cubicBezTo>
                    <a:pt x="155" y="1634"/>
                    <a:pt x="184" y="1625"/>
                    <a:pt x="208" y="1600"/>
                  </a:cubicBezTo>
                  <a:lnTo>
                    <a:pt x="1611" y="198"/>
                  </a:lnTo>
                  <a:cubicBezTo>
                    <a:pt x="1640" y="169"/>
                    <a:pt x="1650" y="130"/>
                    <a:pt x="1640" y="91"/>
                  </a:cubicBezTo>
                  <a:cubicBezTo>
                    <a:pt x="1630" y="48"/>
                    <a:pt x="1597" y="19"/>
                    <a:pt x="1553" y="4"/>
                  </a:cubicBezTo>
                  <a:cubicBezTo>
                    <a:pt x="1543" y="2"/>
                    <a:pt x="1534" y="1"/>
                    <a:pt x="152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6"/>
            <p:cNvSpPr/>
            <p:nvPr/>
          </p:nvSpPr>
          <p:spPr>
            <a:xfrm>
              <a:off x="-3437700" y="-1844600"/>
              <a:ext cx="152125" cy="233150"/>
            </a:xfrm>
            <a:custGeom>
              <a:avLst/>
              <a:gdLst/>
              <a:ahLst/>
              <a:cxnLst/>
              <a:rect l="l" t="t" r="r" b="b"/>
              <a:pathLst>
                <a:path w="6085" h="9326" extrusionOk="0">
                  <a:moveTo>
                    <a:pt x="105" y="0"/>
                  </a:moveTo>
                  <a:cubicBezTo>
                    <a:pt x="52" y="0"/>
                    <a:pt x="1" y="56"/>
                    <a:pt x="35" y="114"/>
                  </a:cubicBezTo>
                  <a:cubicBezTo>
                    <a:pt x="1032" y="1667"/>
                    <a:pt x="4925" y="7742"/>
                    <a:pt x="5922" y="9290"/>
                  </a:cubicBezTo>
                  <a:cubicBezTo>
                    <a:pt x="5938" y="9315"/>
                    <a:pt x="5960" y="9325"/>
                    <a:pt x="5982" y="9325"/>
                  </a:cubicBezTo>
                  <a:cubicBezTo>
                    <a:pt x="6034" y="9325"/>
                    <a:pt x="6085" y="9269"/>
                    <a:pt x="6048" y="9208"/>
                  </a:cubicBezTo>
                  <a:cubicBezTo>
                    <a:pt x="5056" y="7660"/>
                    <a:pt x="1157" y="1585"/>
                    <a:pt x="166" y="32"/>
                  </a:cubicBezTo>
                  <a:cubicBezTo>
                    <a:pt x="149" y="10"/>
                    <a:pt x="127" y="0"/>
                    <a:pt x="10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6"/>
            <p:cNvSpPr/>
            <p:nvPr/>
          </p:nvSpPr>
          <p:spPr>
            <a:xfrm>
              <a:off x="-3438175" y="-1845525"/>
              <a:ext cx="153000" cy="235000"/>
            </a:xfrm>
            <a:custGeom>
              <a:avLst/>
              <a:gdLst/>
              <a:ahLst/>
              <a:cxnLst/>
              <a:rect l="l" t="t" r="r" b="b"/>
              <a:pathLst>
                <a:path w="6120" h="9400" extrusionOk="0">
                  <a:moveTo>
                    <a:pt x="127" y="74"/>
                  </a:moveTo>
                  <a:cubicBezTo>
                    <a:pt x="136" y="74"/>
                    <a:pt x="146" y="79"/>
                    <a:pt x="156" y="93"/>
                  </a:cubicBezTo>
                  <a:lnTo>
                    <a:pt x="6038" y="9269"/>
                  </a:lnTo>
                  <a:cubicBezTo>
                    <a:pt x="6042" y="9274"/>
                    <a:pt x="6042" y="9284"/>
                    <a:pt x="6042" y="9293"/>
                  </a:cubicBezTo>
                  <a:cubicBezTo>
                    <a:pt x="6038" y="9303"/>
                    <a:pt x="6033" y="9313"/>
                    <a:pt x="6023" y="9317"/>
                  </a:cubicBezTo>
                  <a:cubicBezTo>
                    <a:pt x="6013" y="9322"/>
                    <a:pt x="6004" y="9327"/>
                    <a:pt x="5994" y="9327"/>
                  </a:cubicBezTo>
                  <a:cubicBezTo>
                    <a:pt x="5984" y="9322"/>
                    <a:pt x="5980" y="9317"/>
                    <a:pt x="5975" y="9308"/>
                  </a:cubicBezTo>
                  <a:lnTo>
                    <a:pt x="88" y="132"/>
                  </a:lnTo>
                  <a:cubicBezTo>
                    <a:pt x="83" y="122"/>
                    <a:pt x="78" y="108"/>
                    <a:pt x="88" y="98"/>
                  </a:cubicBezTo>
                  <a:cubicBezTo>
                    <a:pt x="93" y="84"/>
                    <a:pt x="107" y="74"/>
                    <a:pt x="127" y="74"/>
                  </a:cubicBezTo>
                  <a:close/>
                  <a:moveTo>
                    <a:pt x="129" y="1"/>
                  </a:moveTo>
                  <a:cubicBezTo>
                    <a:pt x="125" y="1"/>
                    <a:pt x="121" y="1"/>
                    <a:pt x="117" y="1"/>
                  </a:cubicBezTo>
                  <a:cubicBezTo>
                    <a:pt x="74" y="1"/>
                    <a:pt x="35" y="26"/>
                    <a:pt x="15" y="64"/>
                  </a:cubicBezTo>
                  <a:cubicBezTo>
                    <a:pt x="1" y="98"/>
                    <a:pt x="1" y="142"/>
                    <a:pt x="25" y="175"/>
                  </a:cubicBezTo>
                  <a:lnTo>
                    <a:pt x="5907" y="9351"/>
                  </a:lnTo>
                  <a:cubicBezTo>
                    <a:pt x="5926" y="9380"/>
                    <a:pt x="5960" y="9400"/>
                    <a:pt x="5999" y="9400"/>
                  </a:cubicBezTo>
                  <a:cubicBezTo>
                    <a:pt x="6023" y="9400"/>
                    <a:pt x="6042" y="9395"/>
                    <a:pt x="6062" y="9380"/>
                  </a:cubicBezTo>
                  <a:cubicBezTo>
                    <a:pt x="6086" y="9366"/>
                    <a:pt x="6105" y="9342"/>
                    <a:pt x="6115" y="9317"/>
                  </a:cubicBezTo>
                  <a:cubicBezTo>
                    <a:pt x="6120" y="9284"/>
                    <a:pt x="6115" y="9255"/>
                    <a:pt x="6100" y="9226"/>
                  </a:cubicBezTo>
                  <a:lnTo>
                    <a:pt x="214" y="50"/>
                  </a:lnTo>
                  <a:cubicBezTo>
                    <a:pt x="196" y="19"/>
                    <a:pt x="163" y="1"/>
                    <a:pt x="12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6"/>
            <p:cNvSpPr/>
            <p:nvPr/>
          </p:nvSpPr>
          <p:spPr>
            <a:xfrm>
              <a:off x="-3479050" y="-1803500"/>
              <a:ext cx="234800" cy="150925"/>
            </a:xfrm>
            <a:custGeom>
              <a:avLst/>
              <a:gdLst/>
              <a:ahLst/>
              <a:cxnLst/>
              <a:rect l="l" t="t" r="r" b="b"/>
              <a:pathLst>
                <a:path w="9392" h="6037" extrusionOk="0">
                  <a:moveTo>
                    <a:pt x="109" y="0"/>
                  </a:moveTo>
                  <a:cubicBezTo>
                    <a:pt x="42" y="0"/>
                    <a:pt x="0" y="95"/>
                    <a:pt x="69" y="139"/>
                  </a:cubicBezTo>
                  <a:lnTo>
                    <a:pt x="9245" y="6026"/>
                  </a:lnTo>
                  <a:cubicBezTo>
                    <a:pt x="9258" y="6034"/>
                    <a:pt x="9271" y="6037"/>
                    <a:pt x="9283" y="6037"/>
                  </a:cubicBezTo>
                  <a:cubicBezTo>
                    <a:pt x="9348" y="6037"/>
                    <a:pt x="9392" y="5944"/>
                    <a:pt x="9327" y="5895"/>
                  </a:cubicBezTo>
                  <a:lnTo>
                    <a:pt x="151" y="13"/>
                  </a:lnTo>
                  <a:cubicBezTo>
                    <a:pt x="136" y="4"/>
                    <a:pt x="122" y="0"/>
                    <a:pt x="1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6"/>
            <p:cNvSpPr/>
            <p:nvPr/>
          </p:nvSpPr>
          <p:spPr>
            <a:xfrm>
              <a:off x="-3479150" y="-1804450"/>
              <a:ext cx="235450" cy="152825"/>
            </a:xfrm>
            <a:custGeom>
              <a:avLst/>
              <a:gdLst/>
              <a:ahLst/>
              <a:cxnLst/>
              <a:rect l="l" t="t" r="r" b="b"/>
              <a:pathLst>
                <a:path w="9418" h="6113" extrusionOk="0">
                  <a:moveTo>
                    <a:pt x="114" y="75"/>
                  </a:moveTo>
                  <a:cubicBezTo>
                    <a:pt x="121" y="75"/>
                    <a:pt x="129" y="77"/>
                    <a:pt x="136" y="80"/>
                  </a:cubicBezTo>
                  <a:lnTo>
                    <a:pt x="9307" y="5962"/>
                  </a:lnTo>
                  <a:cubicBezTo>
                    <a:pt x="9321" y="5967"/>
                    <a:pt x="9326" y="5982"/>
                    <a:pt x="9326" y="5991"/>
                  </a:cubicBezTo>
                  <a:cubicBezTo>
                    <a:pt x="9326" y="6011"/>
                    <a:pt x="9316" y="6025"/>
                    <a:pt x="9302" y="6030"/>
                  </a:cubicBezTo>
                  <a:cubicBezTo>
                    <a:pt x="9297" y="6032"/>
                    <a:pt x="9291" y="6034"/>
                    <a:pt x="9285" y="6034"/>
                  </a:cubicBezTo>
                  <a:cubicBezTo>
                    <a:pt x="9279" y="6034"/>
                    <a:pt x="9273" y="6032"/>
                    <a:pt x="9268" y="6030"/>
                  </a:cubicBezTo>
                  <a:lnTo>
                    <a:pt x="92" y="148"/>
                  </a:lnTo>
                  <a:lnTo>
                    <a:pt x="92" y="143"/>
                  </a:lnTo>
                  <a:cubicBezTo>
                    <a:pt x="73" y="134"/>
                    <a:pt x="68" y="109"/>
                    <a:pt x="82" y="90"/>
                  </a:cubicBezTo>
                  <a:cubicBezTo>
                    <a:pt x="89" y="81"/>
                    <a:pt x="101" y="75"/>
                    <a:pt x="114" y="75"/>
                  </a:cubicBezTo>
                  <a:close/>
                  <a:moveTo>
                    <a:pt x="114" y="0"/>
                  </a:moveTo>
                  <a:cubicBezTo>
                    <a:pt x="99" y="0"/>
                    <a:pt x="83" y="4"/>
                    <a:pt x="68" y="13"/>
                  </a:cubicBezTo>
                  <a:cubicBezTo>
                    <a:pt x="29" y="32"/>
                    <a:pt x="0" y="71"/>
                    <a:pt x="0" y="114"/>
                  </a:cubicBezTo>
                  <a:cubicBezTo>
                    <a:pt x="0" y="153"/>
                    <a:pt x="20" y="192"/>
                    <a:pt x="53" y="211"/>
                  </a:cubicBezTo>
                  <a:lnTo>
                    <a:pt x="9229" y="6093"/>
                  </a:lnTo>
                  <a:cubicBezTo>
                    <a:pt x="9244" y="6107"/>
                    <a:pt x="9268" y="6112"/>
                    <a:pt x="9287" y="6112"/>
                  </a:cubicBezTo>
                  <a:cubicBezTo>
                    <a:pt x="9326" y="6112"/>
                    <a:pt x="9360" y="6093"/>
                    <a:pt x="9384" y="6059"/>
                  </a:cubicBezTo>
                  <a:cubicBezTo>
                    <a:pt x="9418" y="6006"/>
                    <a:pt x="9403" y="5933"/>
                    <a:pt x="9350" y="5904"/>
                  </a:cubicBezTo>
                  <a:lnTo>
                    <a:pt x="174" y="17"/>
                  </a:lnTo>
                  <a:cubicBezTo>
                    <a:pt x="155" y="7"/>
                    <a:pt x="135" y="0"/>
                    <a:pt x="11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6"/>
            <p:cNvSpPr/>
            <p:nvPr/>
          </p:nvSpPr>
          <p:spPr>
            <a:xfrm>
              <a:off x="-3458325" y="-1823975"/>
              <a:ext cx="193375" cy="191875"/>
            </a:xfrm>
            <a:custGeom>
              <a:avLst/>
              <a:gdLst/>
              <a:ahLst/>
              <a:cxnLst/>
              <a:rect l="l" t="t" r="r" b="b"/>
              <a:pathLst>
                <a:path w="7735" h="7675" extrusionOk="0">
                  <a:moveTo>
                    <a:pt x="7626" y="0"/>
                  </a:moveTo>
                  <a:cubicBezTo>
                    <a:pt x="7610" y="0"/>
                    <a:pt x="7594" y="6"/>
                    <a:pt x="7579" y="20"/>
                  </a:cubicBezTo>
                  <a:lnTo>
                    <a:pt x="52" y="7546"/>
                  </a:lnTo>
                  <a:cubicBezTo>
                    <a:pt x="0" y="7602"/>
                    <a:pt x="48" y="7675"/>
                    <a:pt x="106" y="7675"/>
                  </a:cubicBezTo>
                  <a:cubicBezTo>
                    <a:pt x="124" y="7675"/>
                    <a:pt x="142" y="7668"/>
                    <a:pt x="159" y="7653"/>
                  </a:cubicBezTo>
                  <a:lnTo>
                    <a:pt x="7685" y="131"/>
                  </a:lnTo>
                  <a:cubicBezTo>
                    <a:pt x="7734" y="74"/>
                    <a:pt x="7683" y="0"/>
                    <a:pt x="762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16"/>
            <p:cNvSpPr/>
            <p:nvPr/>
          </p:nvSpPr>
          <p:spPr>
            <a:xfrm>
              <a:off x="-3458850" y="-1824975"/>
              <a:ext cx="194250" cy="193900"/>
            </a:xfrm>
            <a:custGeom>
              <a:avLst/>
              <a:gdLst/>
              <a:ahLst/>
              <a:cxnLst/>
              <a:rect l="l" t="t" r="r" b="b"/>
              <a:pathLst>
                <a:path w="7770" h="7756" extrusionOk="0">
                  <a:moveTo>
                    <a:pt x="7648" y="74"/>
                  </a:moveTo>
                  <a:cubicBezTo>
                    <a:pt x="7658" y="79"/>
                    <a:pt x="7668" y="84"/>
                    <a:pt x="7677" y="89"/>
                  </a:cubicBezTo>
                  <a:cubicBezTo>
                    <a:pt x="7682" y="98"/>
                    <a:pt x="7687" y="103"/>
                    <a:pt x="7687" y="118"/>
                  </a:cubicBezTo>
                  <a:cubicBezTo>
                    <a:pt x="7687" y="127"/>
                    <a:pt x="7687" y="137"/>
                    <a:pt x="7677" y="142"/>
                  </a:cubicBezTo>
                  <a:lnTo>
                    <a:pt x="151" y="7668"/>
                  </a:lnTo>
                  <a:cubicBezTo>
                    <a:pt x="143" y="7676"/>
                    <a:pt x="135" y="7679"/>
                    <a:pt x="126" y="7679"/>
                  </a:cubicBezTo>
                  <a:cubicBezTo>
                    <a:pt x="97" y="7679"/>
                    <a:pt x="71" y="7641"/>
                    <a:pt x="98" y="7615"/>
                  </a:cubicBezTo>
                  <a:lnTo>
                    <a:pt x="7624" y="89"/>
                  </a:lnTo>
                  <a:cubicBezTo>
                    <a:pt x="7629" y="79"/>
                    <a:pt x="7639" y="79"/>
                    <a:pt x="7648" y="79"/>
                  </a:cubicBezTo>
                  <a:lnTo>
                    <a:pt x="7648" y="74"/>
                  </a:lnTo>
                  <a:close/>
                  <a:moveTo>
                    <a:pt x="7645" y="1"/>
                  </a:moveTo>
                  <a:cubicBezTo>
                    <a:pt x="7617" y="1"/>
                    <a:pt x="7592" y="14"/>
                    <a:pt x="7571" y="35"/>
                  </a:cubicBezTo>
                  <a:lnTo>
                    <a:pt x="44" y="7562"/>
                  </a:lnTo>
                  <a:cubicBezTo>
                    <a:pt x="1" y="7605"/>
                    <a:pt x="1" y="7678"/>
                    <a:pt x="44" y="7722"/>
                  </a:cubicBezTo>
                  <a:cubicBezTo>
                    <a:pt x="69" y="7741"/>
                    <a:pt x="98" y="7755"/>
                    <a:pt x="127" y="7755"/>
                  </a:cubicBezTo>
                  <a:cubicBezTo>
                    <a:pt x="160" y="7755"/>
                    <a:pt x="185" y="7741"/>
                    <a:pt x="209" y="7722"/>
                  </a:cubicBezTo>
                  <a:lnTo>
                    <a:pt x="7735" y="195"/>
                  </a:lnTo>
                  <a:cubicBezTo>
                    <a:pt x="7755" y="171"/>
                    <a:pt x="7769" y="142"/>
                    <a:pt x="7769" y="108"/>
                  </a:cubicBezTo>
                  <a:cubicBezTo>
                    <a:pt x="7759" y="50"/>
                    <a:pt x="7716" y="6"/>
                    <a:pt x="7658" y="2"/>
                  </a:cubicBezTo>
                  <a:cubicBezTo>
                    <a:pt x="7653" y="1"/>
                    <a:pt x="7649" y="1"/>
                    <a:pt x="764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6"/>
            <p:cNvSpPr/>
            <p:nvPr/>
          </p:nvSpPr>
          <p:spPr>
            <a:xfrm>
              <a:off x="-3297750" y="-1853000"/>
              <a:ext cx="61825" cy="60375"/>
            </a:xfrm>
            <a:custGeom>
              <a:avLst/>
              <a:gdLst/>
              <a:ahLst/>
              <a:cxnLst/>
              <a:rect l="l" t="t" r="r" b="b"/>
              <a:pathLst>
                <a:path w="2473" h="2415" extrusionOk="0">
                  <a:moveTo>
                    <a:pt x="110" y="0"/>
                  </a:moveTo>
                  <a:cubicBezTo>
                    <a:pt x="50" y="0"/>
                    <a:pt x="0" y="74"/>
                    <a:pt x="53" y="131"/>
                  </a:cubicBezTo>
                  <a:lnTo>
                    <a:pt x="2312" y="2395"/>
                  </a:lnTo>
                  <a:cubicBezTo>
                    <a:pt x="2328" y="2409"/>
                    <a:pt x="2345" y="2414"/>
                    <a:pt x="2362" y="2414"/>
                  </a:cubicBezTo>
                  <a:cubicBezTo>
                    <a:pt x="2421" y="2414"/>
                    <a:pt x="2472" y="2340"/>
                    <a:pt x="2423" y="2284"/>
                  </a:cubicBezTo>
                  <a:lnTo>
                    <a:pt x="159" y="20"/>
                  </a:lnTo>
                  <a:cubicBezTo>
                    <a:pt x="143" y="6"/>
                    <a:pt x="126"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6"/>
            <p:cNvSpPr/>
            <p:nvPr/>
          </p:nvSpPr>
          <p:spPr>
            <a:xfrm>
              <a:off x="-3299200" y="-1854000"/>
              <a:ext cx="63600" cy="62325"/>
            </a:xfrm>
            <a:custGeom>
              <a:avLst/>
              <a:gdLst/>
              <a:ahLst/>
              <a:cxnLst/>
              <a:rect l="l" t="t" r="r" b="b"/>
              <a:pathLst>
                <a:path w="2544" h="2493" extrusionOk="0">
                  <a:moveTo>
                    <a:pt x="164" y="79"/>
                  </a:moveTo>
                  <a:cubicBezTo>
                    <a:pt x="174" y="79"/>
                    <a:pt x="184" y="79"/>
                    <a:pt x="193" y="89"/>
                  </a:cubicBezTo>
                  <a:lnTo>
                    <a:pt x="2452" y="2353"/>
                  </a:lnTo>
                  <a:cubicBezTo>
                    <a:pt x="2462" y="2357"/>
                    <a:pt x="2467" y="2372"/>
                    <a:pt x="2462" y="2386"/>
                  </a:cubicBezTo>
                  <a:cubicBezTo>
                    <a:pt x="2462" y="2401"/>
                    <a:pt x="2447" y="2411"/>
                    <a:pt x="2433" y="2415"/>
                  </a:cubicBezTo>
                  <a:cubicBezTo>
                    <a:pt x="2430" y="2417"/>
                    <a:pt x="2427" y="2417"/>
                    <a:pt x="2424" y="2417"/>
                  </a:cubicBezTo>
                  <a:cubicBezTo>
                    <a:pt x="2416" y="2417"/>
                    <a:pt x="2406" y="2413"/>
                    <a:pt x="2399" y="2406"/>
                  </a:cubicBezTo>
                  <a:lnTo>
                    <a:pt x="135" y="142"/>
                  </a:lnTo>
                  <a:cubicBezTo>
                    <a:pt x="121" y="128"/>
                    <a:pt x="121" y="103"/>
                    <a:pt x="135" y="89"/>
                  </a:cubicBezTo>
                  <a:cubicBezTo>
                    <a:pt x="145" y="84"/>
                    <a:pt x="155" y="79"/>
                    <a:pt x="164" y="79"/>
                  </a:cubicBezTo>
                  <a:close/>
                  <a:moveTo>
                    <a:pt x="163" y="1"/>
                  </a:moveTo>
                  <a:cubicBezTo>
                    <a:pt x="75" y="1"/>
                    <a:pt x="0" y="114"/>
                    <a:pt x="82" y="195"/>
                  </a:cubicBezTo>
                  <a:lnTo>
                    <a:pt x="2346" y="2459"/>
                  </a:lnTo>
                  <a:cubicBezTo>
                    <a:pt x="2365" y="2478"/>
                    <a:pt x="2394" y="2493"/>
                    <a:pt x="2423" y="2493"/>
                  </a:cubicBezTo>
                  <a:cubicBezTo>
                    <a:pt x="2433" y="2493"/>
                    <a:pt x="2442" y="2493"/>
                    <a:pt x="2452" y="2488"/>
                  </a:cubicBezTo>
                  <a:cubicBezTo>
                    <a:pt x="2491" y="2478"/>
                    <a:pt x="2525" y="2444"/>
                    <a:pt x="2534" y="2406"/>
                  </a:cubicBezTo>
                  <a:cubicBezTo>
                    <a:pt x="2544" y="2367"/>
                    <a:pt x="2534" y="2324"/>
                    <a:pt x="2505" y="2299"/>
                  </a:cubicBezTo>
                  <a:lnTo>
                    <a:pt x="242" y="36"/>
                  </a:lnTo>
                  <a:cubicBezTo>
                    <a:pt x="217" y="11"/>
                    <a:pt x="189" y="1"/>
                    <a:pt x="16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6"/>
            <p:cNvSpPr/>
            <p:nvPr/>
          </p:nvSpPr>
          <p:spPr>
            <a:xfrm>
              <a:off x="-3311900" y="-1833600"/>
              <a:ext cx="56650" cy="55125"/>
            </a:xfrm>
            <a:custGeom>
              <a:avLst/>
              <a:gdLst/>
              <a:ahLst/>
              <a:cxnLst/>
              <a:rect l="l" t="t" r="r" b="b"/>
              <a:pathLst>
                <a:path w="2266" h="2205" extrusionOk="0">
                  <a:moveTo>
                    <a:pt x="110" y="1"/>
                  </a:moveTo>
                  <a:cubicBezTo>
                    <a:pt x="53" y="1"/>
                    <a:pt x="1" y="78"/>
                    <a:pt x="53" y="134"/>
                  </a:cubicBezTo>
                  <a:lnTo>
                    <a:pt x="2104" y="2180"/>
                  </a:lnTo>
                  <a:cubicBezTo>
                    <a:pt x="2120" y="2197"/>
                    <a:pt x="2138" y="2204"/>
                    <a:pt x="2156" y="2204"/>
                  </a:cubicBezTo>
                  <a:cubicBezTo>
                    <a:pt x="2214" y="2204"/>
                    <a:pt x="2266" y="2129"/>
                    <a:pt x="2210" y="2073"/>
                  </a:cubicBezTo>
                  <a:lnTo>
                    <a:pt x="159" y="23"/>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6"/>
            <p:cNvSpPr/>
            <p:nvPr/>
          </p:nvSpPr>
          <p:spPr>
            <a:xfrm>
              <a:off x="-3313175" y="-1834475"/>
              <a:ext cx="58350" cy="56950"/>
            </a:xfrm>
            <a:custGeom>
              <a:avLst/>
              <a:gdLst/>
              <a:ahLst/>
              <a:cxnLst/>
              <a:rect l="l" t="t" r="r" b="b"/>
              <a:pathLst>
                <a:path w="2334" h="2278" extrusionOk="0">
                  <a:moveTo>
                    <a:pt x="162" y="77"/>
                  </a:moveTo>
                  <a:cubicBezTo>
                    <a:pt x="172" y="77"/>
                    <a:pt x="177" y="82"/>
                    <a:pt x="186" y="91"/>
                  </a:cubicBezTo>
                  <a:lnTo>
                    <a:pt x="2237" y="2133"/>
                  </a:lnTo>
                  <a:cubicBezTo>
                    <a:pt x="2242" y="2142"/>
                    <a:pt x="2247" y="2157"/>
                    <a:pt x="2247" y="2167"/>
                  </a:cubicBezTo>
                  <a:cubicBezTo>
                    <a:pt x="2242" y="2181"/>
                    <a:pt x="2228" y="2196"/>
                    <a:pt x="2213" y="2200"/>
                  </a:cubicBezTo>
                  <a:cubicBezTo>
                    <a:pt x="2203" y="2200"/>
                    <a:pt x="2189" y="2200"/>
                    <a:pt x="2179" y="2191"/>
                  </a:cubicBezTo>
                  <a:lnTo>
                    <a:pt x="133" y="140"/>
                  </a:lnTo>
                  <a:cubicBezTo>
                    <a:pt x="119" y="125"/>
                    <a:pt x="119" y="101"/>
                    <a:pt x="133" y="87"/>
                  </a:cubicBezTo>
                  <a:cubicBezTo>
                    <a:pt x="138" y="82"/>
                    <a:pt x="148" y="77"/>
                    <a:pt x="162" y="77"/>
                  </a:cubicBezTo>
                  <a:close/>
                  <a:moveTo>
                    <a:pt x="162" y="0"/>
                  </a:moveTo>
                  <a:cubicBezTo>
                    <a:pt x="75" y="0"/>
                    <a:pt x="0" y="111"/>
                    <a:pt x="75" y="193"/>
                  </a:cubicBezTo>
                  <a:lnTo>
                    <a:pt x="2126" y="2244"/>
                  </a:lnTo>
                  <a:cubicBezTo>
                    <a:pt x="2145" y="2263"/>
                    <a:pt x="2174" y="2273"/>
                    <a:pt x="2203" y="2278"/>
                  </a:cubicBezTo>
                  <a:lnTo>
                    <a:pt x="2213" y="2278"/>
                  </a:lnTo>
                  <a:cubicBezTo>
                    <a:pt x="2242" y="2273"/>
                    <a:pt x="2266" y="2258"/>
                    <a:pt x="2286" y="2239"/>
                  </a:cubicBezTo>
                  <a:cubicBezTo>
                    <a:pt x="2334" y="2196"/>
                    <a:pt x="2334" y="2123"/>
                    <a:pt x="2286" y="2079"/>
                  </a:cubicBezTo>
                  <a:lnTo>
                    <a:pt x="239" y="33"/>
                  </a:lnTo>
                  <a:cubicBezTo>
                    <a:pt x="215" y="10"/>
                    <a:pt x="188" y="0"/>
                    <a:pt x="16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6"/>
            <p:cNvSpPr/>
            <p:nvPr/>
          </p:nvSpPr>
          <p:spPr>
            <a:xfrm>
              <a:off x="-3325950" y="-1814075"/>
              <a:ext cx="51075" cy="49625"/>
            </a:xfrm>
            <a:custGeom>
              <a:avLst/>
              <a:gdLst/>
              <a:ahLst/>
              <a:cxnLst/>
              <a:rect l="l" t="t" r="r" b="b"/>
              <a:pathLst>
                <a:path w="2043" h="1985" extrusionOk="0">
                  <a:moveTo>
                    <a:pt x="110" y="1"/>
                  </a:moveTo>
                  <a:cubicBezTo>
                    <a:pt x="51" y="1"/>
                    <a:pt x="0" y="75"/>
                    <a:pt x="49" y="132"/>
                  </a:cubicBezTo>
                  <a:lnTo>
                    <a:pt x="1887" y="1965"/>
                  </a:lnTo>
                  <a:cubicBezTo>
                    <a:pt x="1902" y="1979"/>
                    <a:pt x="1919" y="1984"/>
                    <a:pt x="1935" y="1984"/>
                  </a:cubicBezTo>
                  <a:cubicBezTo>
                    <a:pt x="1992" y="1984"/>
                    <a:pt x="2043" y="1910"/>
                    <a:pt x="1994" y="1854"/>
                  </a:cubicBezTo>
                  <a:lnTo>
                    <a:pt x="160" y="20"/>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6"/>
            <p:cNvSpPr/>
            <p:nvPr/>
          </p:nvSpPr>
          <p:spPr>
            <a:xfrm>
              <a:off x="-3326175" y="-1815050"/>
              <a:ext cx="51900" cy="51550"/>
            </a:xfrm>
            <a:custGeom>
              <a:avLst/>
              <a:gdLst/>
              <a:ahLst/>
              <a:cxnLst/>
              <a:rect l="l" t="t" r="r" b="b"/>
              <a:pathLst>
                <a:path w="2076" h="2062" extrusionOk="0">
                  <a:moveTo>
                    <a:pt x="124" y="77"/>
                  </a:moveTo>
                  <a:cubicBezTo>
                    <a:pt x="131" y="77"/>
                    <a:pt x="138" y="81"/>
                    <a:pt x="145" y="88"/>
                  </a:cubicBezTo>
                  <a:lnTo>
                    <a:pt x="1978" y="1922"/>
                  </a:lnTo>
                  <a:cubicBezTo>
                    <a:pt x="2001" y="1948"/>
                    <a:pt x="1976" y="1984"/>
                    <a:pt x="1948" y="1984"/>
                  </a:cubicBezTo>
                  <a:cubicBezTo>
                    <a:pt x="1940" y="1984"/>
                    <a:pt x="1932" y="1981"/>
                    <a:pt x="1925" y="1975"/>
                  </a:cubicBezTo>
                  <a:lnTo>
                    <a:pt x="92" y="142"/>
                  </a:lnTo>
                  <a:cubicBezTo>
                    <a:pt x="82" y="137"/>
                    <a:pt x="77" y="127"/>
                    <a:pt x="77" y="117"/>
                  </a:cubicBezTo>
                  <a:cubicBezTo>
                    <a:pt x="82" y="93"/>
                    <a:pt x="97" y="79"/>
                    <a:pt x="116" y="79"/>
                  </a:cubicBezTo>
                  <a:cubicBezTo>
                    <a:pt x="119" y="77"/>
                    <a:pt x="121" y="77"/>
                    <a:pt x="124" y="77"/>
                  </a:cubicBezTo>
                  <a:close/>
                  <a:moveTo>
                    <a:pt x="124" y="0"/>
                  </a:moveTo>
                  <a:cubicBezTo>
                    <a:pt x="120" y="0"/>
                    <a:pt x="116" y="1"/>
                    <a:pt x="111" y="1"/>
                  </a:cubicBezTo>
                  <a:cubicBezTo>
                    <a:pt x="82" y="1"/>
                    <a:pt x="58" y="16"/>
                    <a:pt x="39" y="35"/>
                  </a:cubicBezTo>
                  <a:cubicBezTo>
                    <a:pt x="19" y="54"/>
                    <a:pt x="5" y="84"/>
                    <a:pt x="5" y="108"/>
                  </a:cubicBezTo>
                  <a:cubicBezTo>
                    <a:pt x="0" y="142"/>
                    <a:pt x="15" y="171"/>
                    <a:pt x="34" y="195"/>
                  </a:cubicBezTo>
                  <a:lnTo>
                    <a:pt x="1872" y="2028"/>
                  </a:lnTo>
                  <a:cubicBezTo>
                    <a:pt x="1891" y="2052"/>
                    <a:pt x="1916" y="2062"/>
                    <a:pt x="1949" y="2062"/>
                  </a:cubicBezTo>
                  <a:cubicBezTo>
                    <a:pt x="1978" y="2062"/>
                    <a:pt x="2007" y="2047"/>
                    <a:pt x="2032" y="2028"/>
                  </a:cubicBezTo>
                  <a:cubicBezTo>
                    <a:pt x="2075" y="1984"/>
                    <a:pt x="2075" y="1912"/>
                    <a:pt x="2032" y="1868"/>
                  </a:cubicBezTo>
                  <a:lnTo>
                    <a:pt x="198" y="35"/>
                  </a:lnTo>
                  <a:cubicBezTo>
                    <a:pt x="177" y="14"/>
                    <a:pt x="153" y="0"/>
                    <a:pt x="12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16"/>
            <p:cNvSpPr/>
            <p:nvPr/>
          </p:nvSpPr>
          <p:spPr>
            <a:xfrm>
              <a:off x="-3340075" y="-1794675"/>
              <a:ext cx="45725" cy="44250"/>
            </a:xfrm>
            <a:custGeom>
              <a:avLst/>
              <a:gdLst/>
              <a:ahLst/>
              <a:cxnLst/>
              <a:rect l="l" t="t" r="r" b="b"/>
              <a:pathLst>
                <a:path w="1829" h="1770" extrusionOk="0">
                  <a:moveTo>
                    <a:pt x="107" y="1"/>
                  </a:moveTo>
                  <a:cubicBezTo>
                    <a:pt x="49" y="1"/>
                    <a:pt x="1" y="74"/>
                    <a:pt x="53" y="129"/>
                  </a:cubicBezTo>
                  <a:lnTo>
                    <a:pt x="1673" y="1750"/>
                  </a:lnTo>
                  <a:lnTo>
                    <a:pt x="1669" y="1750"/>
                  </a:lnTo>
                  <a:cubicBezTo>
                    <a:pt x="1685" y="1764"/>
                    <a:pt x="1702" y="1770"/>
                    <a:pt x="1719" y="1770"/>
                  </a:cubicBezTo>
                  <a:cubicBezTo>
                    <a:pt x="1778" y="1770"/>
                    <a:pt x="1829" y="1696"/>
                    <a:pt x="1780" y="1643"/>
                  </a:cubicBezTo>
                  <a:lnTo>
                    <a:pt x="159" y="23"/>
                  </a:lnTo>
                  <a:cubicBezTo>
                    <a:pt x="143" y="7"/>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16"/>
            <p:cNvSpPr/>
            <p:nvPr/>
          </p:nvSpPr>
          <p:spPr>
            <a:xfrm>
              <a:off x="-3340325" y="-1795575"/>
              <a:ext cx="46325" cy="46225"/>
            </a:xfrm>
            <a:custGeom>
              <a:avLst/>
              <a:gdLst/>
              <a:ahLst/>
              <a:cxnLst/>
              <a:rect l="l" t="t" r="r" b="b"/>
              <a:pathLst>
                <a:path w="1853" h="1849" extrusionOk="0">
                  <a:moveTo>
                    <a:pt x="121" y="74"/>
                  </a:moveTo>
                  <a:cubicBezTo>
                    <a:pt x="131" y="74"/>
                    <a:pt x="140" y="78"/>
                    <a:pt x="145" y="88"/>
                  </a:cubicBezTo>
                  <a:lnTo>
                    <a:pt x="1766" y="1704"/>
                  </a:lnTo>
                  <a:cubicBezTo>
                    <a:pt x="1775" y="1713"/>
                    <a:pt x="1775" y="1728"/>
                    <a:pt x="1775" y="1738"/>
                  </a:cubicBezTo>
                  <a:cubicBezTo>
                    <a:pt x="1770" y="1752"/>
                    <a:pt x="1756" y="1767"/>
                    <a:pt x="1741" y="1771"/>
                  </a:cubicBezTo>
                  <a:cubicBezTo>
                    <a:pt x="1732" y="1771"/>
                    <a:pt x="1717" y="1771"/>
                    <a:pt x="1712" y="1762"/>
                  </a:cubicBezTo>
                  <a:lnTo>
                    <a:pt x="92" y="141"/>
                  </a:lnTo>
                  <a:cubicBezTo>
                    <a:pt x="78" y="127"/>
                    <a:pt x="78" y="103"/>
                    <a:pt x="92" y="88"/>
                  </a:cubicBezTo>
                  <a:cubicBezTo>
                    <a:pt x="97" y="83"/>
                    <a:pt x="107" y="78"/>
                    <a:pt x="121" y="74"/>
                  </a:cubicBezTo>
                  <a:close/>
                  <a:moveTo>
                    <a:pt x="123" y="0"/>
                  </a:moveTo>
                  <a:cubicBezTo>
                    <a:pt x="119" y="0"/>
                    <a:pt x="115" y="0"/>
                    <a:pt x="111" y="1"/>
                  </a:cubicBezTo>
                  <a:cubicBezTo>
                    <a:pt x="82" y="1"/>
                    <a:pt x="53" y="16"/>
                    <a:pt x="34" y="35"/>
                  </a:cubicBezTo>
                  <a:cubicBezTo>
                    <a:pt x="15" y="54"/>
                    <a:pt x="5" y="78"/>
                    <a:pt x="0" y="107"/>
                  </a:cubicBezTo>
                  <a:cubicBezTo>
                    <a:pt x="0" y="141"/>
                    <a:pt x="10" y="170"/>
                    <a:pt x="34" y="195"/>
                  </a:cubicBezTo>
                  <a:lnTo>
                    <a:pt x="1654" y="1815"/>
                  </a:lnTo>
                  <a:cubicBezTo>
                    <a:pt x="1674" y="1834"/>
                    <a:pt x="1703" y="1849"/>
                    <a:pt x="1732" y="1849"/>
                  </a:cubicBezTo>
                  <a:cubicBezTo>
                    <a:pt x="1741" y="1849"/>
                    <a:pt x="1751" y="1844"/>
                    <a:pt x="1761" y="1844"/>
                  </a:cubicBezTo>
                  <a:cubicBezTo>
                    <a:pt x="1800" y="1834"/>
                    <a:pt x="1833" y="1800"/>
                    <a:pt x="1843" y="1757"/>
                  </a:cubicBezTo>
                  <a:cubicBezTo>
                    <a:pt x="1853" y="1718"/>
                    <a:pt x="1843" y="1679"/>
                    <a:pt x="1814" y="1650"/>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16"/>
            <p:cNvSpPr/>
            <p:nvPr/>
          </p:nvSpPr>
          <p:spPr>
            <a:xfrm>
              <a:off x="-3354125" y="-1775125"/>
              <a:ext cx="40325" cy="38850"/>
            </a:xfrm>
            <a:custGeom>
              <a:avLst/>
              <a:gdLst/>
              <a:ahLst/>
              <a:cxnLst/>
              <a:rect l="l" t="t" r="r" b="b"/>
              <a:pathLst>
                <a:path w="1613" h="1554" extrusionOk="0">
                  <a:moveTo>
                    <a:pt x="110" y="0"/>
                  </a:moveTo>
                  <a:cubicBezTo>
                    <a:pt x="51" y="0"/>
                    <a:pt x="0" y="73"/>
                    <a:pt x="49" y="126"/>
                  </a:cubicBezTo>
                  <a:lnTo>
                    <a:pt x="1457" y="1534"/>
                  </a:lnTo>
                  <a:cubicBezTo>
                    <a:pt x="1472" y="1548"/>
                    <a:pt x="1488" y="1554"/>
                    <a:pt x="1504" y="1554"/>
                  </a:cubicBezTo>
                  <a:cubicBezTo>
                    <a:pt x="1561" y="1554"/>
                    <a:pt x="1612" y="1479"/>
                    <a:pt x="1563" y="1423"/>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6"/>
            <p:cNvSpPr/>
            <p:nvPr/>
          </p:nvSpPr>
          <p:spPr>
            <a:xfrm>
              <a:off x="-3354725" y="-1776125"/>
              <a:ext cx="41500" cy="40800"/>
            </a:xfrm>
            <a:custGeom>
              <a:avLst/>
              <a:gdLst/>
              <a:ahLst/>
              <a:cxnLst/>
              <a:rect l="l" t="t" r="r" b="b"/>
              <a:pathLst>
                <a:path w="1660" h="1632" extrusionOk="0">
                  <a:moveTo>
                    <a:pt x="131" y="74"/>
                  </a:moveTo>
                  <a:cubicBezTo>
                    <a:pt x="141" y="79"/>
                    <a:pt x="150" y="79"/>
                    <a:pt x="155" y="89"/>
                  </a:cubicBezTo>
                  <a:lnTo>
                    <a:pt x="1558" y="1492"/>
                  </a:lnTo>
                  <a:cubicBezTo>
                    <a:pt x="1577" y="1506"/>
                    <a:pt x="1577" y="1530"/>
                    <a:pt x="1558" y="1545"/>
                  </a:cubicBezTo>
                  <a:cubicBezTo>
                    <a:pt x="1553" y="1552"/>
                    <a:pt x="1545" y="1556"/>
                    <a:pt x="1536" y="1556"/>
                  </a:cubicBezTo>
                  <a:cubicBezTo>
                    <a:pt x="1527" y="1556"/>
                    <a:pt x="1517" y="1552"/>
                    <a:pt x="1510" y="1545"/>
                  </a:cubicBezTo>
                  <a:lnTo>
                    <a:pt x="102" y="142"/>
                  </a:lnTo>
                  <a:cubicBezTo>
                    <a:pt x="97" y="132"/>
                    <a:pt x="92" y="123"/>
                    <a:pt x="92" y="113"/>
                  </a:cubicBezTo>
                  <a:cubicBezTo>
                    <a:pt x="92" y="103"/>
                    <a:pt x="97" y="94"/>
                    <a:pt x="107" y="89"/>
                  </a:cubicBezTo>
                  <a:cubicBezTo>
                    <a:pt x="112" y="84"/>
                    <a:pt x="121" y="79"/>
                    <a:pt x="131" y="74"/>
                  </a:cubicBezTo>
                  <a:close/>
                  <a:moveTo>
                    <a:pt x="134" y="1"/>
                  </a:moveTo>
                  <a:cubicBezTo>
                    <a:pt x="130" y="1"/>
                    <a:pt x="126" y="1"/>
                    <a:pt x="121" y="2"/>
                  </a:cubicBezTo>
                  <a:cubicBezTo>
                    <a:pt x="92" y="2"/>
                    <a:pt x="68" y="16"/>
                    <a:pt x="49" y="36"/>
                  </a:cubicBezTo>
                  <a:cubicBezTo>
                    <a:pt x="1" y="79"/>
                    <a:pt x="1" y="152"/>
                    <a:pt x="49" y="195"/>
                  </a:cubicBezTo>
                  <a:lnTo>
                    <a:pt x="1452" y="1598"/>
                  </a:lnTo>
                  <a:cubicBezTo>
                    <a:pt x="1471" y="1622"/>
                    <a:pt x="1500" y="1632"/>
                    <a:pt x="1529" y="1632"/>
                  </a:cubicBezTo>
                  <a:cubicBezTo>
                    <a:pt x="1558" y="1632"/>
                    <a:pt x="1587" y="1617"/>
                    <a:pt x="1611" y="1598"/>
                  </a:cubicBezTo>
                  <a:cubicBezTo>
                    <a:pt x="1660" y="1554"/>
                    <a:pt x="1660" y="1482"/>
                    <a:pt x="1611" y="1438"/>
                  </a:cubicBezTo>
                  <a:lnTo>
                    <a:pt x="209" y="36"/>
                  </a:lnTo>
                  <a:cubicBezTo>
                    <a:pt x="187" y="15"/>
                    <a:pt x="163" y="1"/>
                    <a:pt x="13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6"/>
            <p:cNvSpPr/>
            <p:nvPr/>
          </p:nvSpPr>
          <p:spPr>
            <a:xfrm>
              <a:off x="-3487375" y="-1663400"/>
              <a:ext cx="61800" cy="60325"/>
            </a:xfrm>
            <a:custGeom>
              <a:avLst/>
              <a:gdLst/>
              <a:ahLst/>
              <a:cxnLst/>
              <a:rect l="l" t="t" r="r" b="b"/>
              <a:pathLst>
                <a:path w="2472" h="2413" extrusionOk="0">
                  <a:moveTo>
                    <a:pt x="110" y="1"/>
                  </a:moveTo>
                  <a:cubicBezTo>
                    <a:pt x="51" y="1"/>
                    <a:pt x="1" y="74"/>
                    <a:pt x="54" y="127"/>
                  </a:cubicBezTo>
                  <a:lnTo>
                    <a:pt x="2317" y="2390"/>
                  </a:lnTo>
                  <a:cubicBezTo>
                    <a:pt x="2333" y="2406"/>
                    <a:pt x="2350" y="2413"/>
                    <a:pt x="2367" y="2413"/>
                  </a:cubicBezTo>
                  <a:cubicBezTo>
                    <a:pt x="2423" y="2413"/>
                    <a:pt x="2472" y="2340"/>
                    <a:pt x="2424" y="2284"/>
                  </a:cubicBezTo>
                  <a:lnTo>
                    <a:pt x="160" y="20"/>
                  </a:lnTo>
                  <a:cubicBezTo>
                    <a:pt x="144" y="6"/>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16"/>
            <p:cNvSpPr/>
            <p:nvPr/>
          </p:nvSpPr>
          <p:spPr>
            <a:xfrm>
              <a:off x="-3487625" y="-1664375"/>
              <a:ext cx="62675" cy="62325"/>
            </a:xfrm>
            <a:custGeom>
              <a:avLst/>
              <a:gdLst/>
              <a:ahLst/>
              <a:cxnLst/>
              <a:rect l="l" t="t" r="r" b="b"/>
              <a:pathLst>
                <a:path w="2507" h="2493" extrusionOk="0">
                  <a:moveTo>
                    <a:pt x="122" y="74"/>
                  </a:moveTo>
                  <a:cubicBezTo>
                    <a:pt x="131" y="79"/>
                    <a:pt x="136" y="79"/>
                    <a:pt x="146" y="83"/>
                  </a:cubicBezTo>
                  <a:lnTo>
                    <a:pt x="2405" y="2347"/>
                  </a:lnTo>
                  <a:cubicBezTo>
                    <a:pt x="2419" y="2362"/>
                    <a:pt x="2419" y="2386"/>
                    <a:pt x="2405" y="2400"/>
                  </a:cubicBezTo>
                  <a:cubicBezTo>
                    <a:pt x="2397" y="2408"/>
                    <a:pt x="2388" y="2411"/>
                    <a:pt x="2379" y="2411"/>
                  </a:cubicBezTo>
                  <a:cubicBezTo>
                    <a:pt x="2370" y="2411"/>
                    <a:pt x="2361" y="2408"/>
                    <a:pt x="2356" y="2400"/>
                  </a:cubicBezTo>
                  <a:lnTo>
                    <a:pt x="93" y="137"/>
                  </a:lnTo>
                  <a:cubicBezTo>
                    <a:pt x="78" y="122"/>
                    <a:pt x="78" y="98"/>
                    <a:pt x="93" y="83"/>
                  </a:cubicBezTo>
                  <a:cubicBezTo>
                    <a:pt x="97" y="79"/>
                    <a:pt x="107" y="74"/>
                    <a:pt x="117" y="74"/>
                  </a:cubicBezTo>
                  <a:close/>
                  <a:moveTo>
                    <a:pt x="123" y="0"/>
                  </a:moveTo>
                  <a:cubicBezTo>
                    <a:pt x="119" y="0"/>
                    <a:pt x="116" y="1"/>
                    <a:pt x="112" y="1"/>
                  </a:cubicBezTo>
                  <a:cubicBezTo>
                    <a:pt x="54" y="6"/>
                    <a:pt x="5" y="50"/>
                    <a:pt x="1" y="108"/>
                  </a:cubicBezTo>
                  <a:cubicBezTo>
                    <a:pt x="1" y="141"/>
                    <a:pt x="10" y="171"/>
                    <a:pt x="34" y="195"/>
                  </a:cubicBezTo>
                  <a:lnTo>
                    <a:pt x="2298" y="2458"/>
                  </a:lnTo>
                  <a:cubicBezTo>
                    <a:pt x="2318" y="2478"/>
                    <a:pt x="2347" y="2492"/>
                    <a:pt x="2376" y="2492"/>
                  </a:cubicBezTo>
                  <a:cubicBezTo>
                    <a:pt x="2409" y="2492"/>
                    <a:pt x="2439" y="2478"/>
                    <a:pt x="2458" y="2454"/>
                  </a:cubicBezTo>
                  <a:cubicBezTo>
                    <a:pt x="2506" y="2415"/>
                    <a:pt x="2506" y="2338"/>
                    <a:pt x="2458" y="2299"/>
                  </a:cubicBezTo>
                  <a:lnTo>
                    <a:pt x="199" y="35"/>
                  </a:lnTo>
                  <a:cubicBezTo>
                    <a:pt x="178"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6"/>
            <p:cNvSpPr/>
            <p:nvPr/>
          </p:nvSpPr>
          <p:spPr>
            <a:xfrm>
              <a:off x="-3467975" y="-1677600"/>
              <a:ext cx="56625" cy="55100"/>
            </a:xfrm>
            <a:custGeom>
              <a:avLst/>
              <a:gdLst/>
              <a:ahLst/>
              <a:cxnLst/>
              <a:rect l="l" t="t" r="r" b="b"/>
              <a:pathLst>
                <a:path w="2265" h="2204" extrusionOk="0">
                  <a:moveTo>
                    <a:pt x="111" y="1"/>
                  </a:moveTo>
                  <a:cubicBezTo>
                    <a:pt x="51" y="1"/>
                    <a:pt x="0" y="77"/>
                    <a:pt x="56" y="134"/>
                  </a:cubicBezTo>
                  <a:cubicBezTo>
                    <a:pt x="1357" y="1435"/>
                    <a:pt x="801" y="878"/>
                    <a:pt x="2102" y="2180"/>
                  </a:cubicBezTo>
                  <a:cubicBezTo>
                    <a:pt x="2119" y="2197"/>
                    <a:pt x="2138" y="2204"/>
                    <a:pt x="2157" y="2204"/>
                  </a:cubicBezTo>
                  <a:cubicBezTo>
                    <a:pt x="2215" y="2204"/>
                    <a:pt x="2264" y="2129"/>
                    <a:pt x="2209" y="2073"/>
                  </a:cubicBezTo>
                  <a:lnTo>
                    <a:pt x="163" y="22"/>
                  </a:lnTo>
                  <a:cubicBezTo>
                    <a:pt x="146" y="7"/>
                    <a:pt x="128" y="1"/>
                    <a:pt x="111"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6"/>
            <p:cNvSpPr/>
            <p:nvPr/>
          </p:nvSpPr>
          <p:spPr>
            <a:xfrm>
              <a:off x="-3469175" y="-1678375"/>
              <a:ext cx="58000" cy="56850"/>
            </a:xfrm>
            <a:custGeom>
              <a:avLst/>
              <a:gdLst/>
              <a:ahLst/>
              <a:cxnLst/>
              <a:rect l="l" t="t" r="r" b="b"/>
              <a:pathLst>
                <a:path w="2320" h="2274" extrusionOk="0">
                  <a:moveTo>
                    <a:pt x="157" y="73"/>
                  </a:moveTo>
                  <a:cubicBezTo>
                    <a:pt x="167" y="73"/>
                    <a:pt x="177" y="78"/>
                    <a:pt x="187" y="82"/>
                  </a:cubicBezTo>
                  <a:lnTo>
                    <a:pt x="2233" y="2133"/>
                  </a:lnTo>
                  <a:cubicBezTo>
                    <a:pt x="2242" y="2138"/>
                    <a:pt x="2247" y="2148"/>
                    <a:pt x="2247" y="2157"/>
                  </a:cubicBezTo>
                  <a:cubicBezTo>
                    <a:pt x="2242" y="2167"/>
                    <a:pt x="2237" y="2177"/>
                    <a:pt x="2233" y="2182"/>
                  </a:cubicBezTo>
                  <a:cubicBezTo>
                    <a:pt x="2223" y="2191"/>
                    <a:pt x="2218" y="2196"/>
                    <a:pt x="2208" y="2196"/>
                  </a:cubicBezTo>
                  <a:cubicBezTo>
                    <a:pt x="2194" y="2196"/>
                    <a:pt x="2184" y="2191"/>
                    <a:pt x="2179" y="2186"/>
                  </a:cubicBezTo>
                  <a:lnTo>
                    <a:pt x="133" y="136"/>
                  </a:lnTo>
                  <a:cubicBezTo>
                    <a:pt x="114" y="121"/>
                    <a:pt x="114" y="97"/>
                    <a:pt x="133" y="87"/>
                  </a:cubicBezTo>
                  <a:cubicBezTo>
                    <a:pt x="138" y="78"/>
                    <a:pt x="148" y="73"/>
                    <a:pt x="157" y="73"/>
                  </a:cubicBezTo>
                  <a:close/>
                  <a:moveTo>
                    <a:pt x="160" y="1"/>
                  </a:moveTo>
                  <a:cubicBezTo>
                    <a:pt x="73" y="1"/>
                    <a:pt x="1" y="112"/>
                    <a:pt x="75" y="194"/>
                  </a:cubicBezTo>
                  <a:lnTo>
                    <a:pt x="2126" y="2240"/>
                  </a:lnTo>
                  <a:cubicBezTo>
                    <a:pt x="2146" y="2259"/>
                    <a:pt x="2175" y="2274"/>
                    <a:pt x="2204" y="2274"/>
                  </a:cubicBezTo>
                  <a:lnTo>
                    <a:pt x="2208" y="2274"/>
                  </a:lnTo>
                  <a:cubicBezTo>
                    <a:pt x="2237" y="2274"/>
                    <a:pt x="2266" y="2259"/>
                    <a:pt x="2286" y="2240"/>
                  </a:cubicBezTo>
                  <a:cubicBezTo>
                    <a:pt x="2305" y="2220"/>
                    <a:pt x="2315" y="2196"/>
                    <a:pt x="2320" y="2167"/>
                  </a:cubicBezTo>
                  <a:cubicBezTo>
                    <a:pt x="2320" y="2133"/>
                    <a:pt x="2310" y="2104"/>
                    <a:pt x="2286" y="2080"/>
                  </a:cubicBezTo>
                  <a:lnTo>
                    <a:pt x="240" y="34"/>
                  </a:lnTo>
                  <a:cubicBezTo>
                    <a:pt x="214" y="11"/>
                    <a:pt x="187" y="1"/>
                    <a:pt x="16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16"/>
            <p:cNvSpPr/>
            <p:nvPr/>
          </p:nvSpPr>
          <p:spPr>
            <a:xfrm>
              <a:off x="-3448425" y="-1691650"/>
              <a:ext cx="51125" cy="49650"/>
            </a:xfrm>
            <a:custGeom>
              <a:avLst/>
              <a:gdLst/>
              <a:ahLst/>
              <a:cxnLst/>
              <a:rect l="l" t="t" r="r" b="b"/>
              <a:pathLst>
                <a:path w="2045" h="1986" extrusionOk="0">
                  <a:moveTo>
                    <a:pt x="107" y="1"/>
                  </a:moveTo>
                  <a:cubicBezTo>
                    <a:pt x="49" y="1"/>
                    <a:pt x="1" y="74"/>
                    <a:pt x="53" y="130"/>
                  </a:cubicBezTo>
                  <a:lnTo>
                    <a:pt x="1886" y="1963"/>
                  </a:lnTo>
                  <a:cubicBezTo>
                    <a:pt x="1903" y="1979"/>
                    <a:pt x="1921" y="1985"/>
                    <a:pt x="1939" y="1985"/>
                  </a:cubicBezTo>
                  <a:cubicBezTo>
                    <a:pt x="1997" y="1985"/>
                    <a:pt x="2045" y="1912"/>
                    <a:pt x="1993" y="1856"/>
                  </a:cubicBezTo>
                  <a:lnTo>
                    <a:pt x="159" y="23"/>
                  </a:lnTo>
                  <a:cubicBezTo>
                    <a:pt x="143" y="8"/>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16"/>
            <p:cNvSpPr/>
            <p:nvPr/>
          </p:nvSpPr>
          <p:spPr>
            <a:xfrm>
              <a:off x="-3448675" y="-1692550"/>
              <a:ext cx="51650" cy="51550"/>
            </a:xfrm>
            <a:custGeom>
              <a:avLst/>
              <a:gdLst/>
              <a:ahLst/>
              <a:cxnLst/>
              <a:rect l="l" t="t" r="r" b="b"/>
              <a:pathLst>
                <a:path w="2066" h="2062" extrusionOk="0">
                  <a:moveTo>
                    <a:pt x="116" y="74"/>
                  </a:moveTo>
                  <a:cubicBezTo>
                    <a:pt x="126" y="74"/>
                    <a:pt x="136" y="79"/>
                    <a:pt x="145" y="88"/>
                  </a:cubicBezTo>
                  <a:lnTo>
                    <a:pt x="1979" y="1921"/>
                  </a:lnTo>
                  <a:cubicBezTo>
                    <a:pt x="1988" y="1926"/>
                    <a:pt x="1993" y="1941"/>
                    <a:pt x="1988" y="1951"/>
                  </a:cubicBezTo>
                  <a:cubicBezTo>
                    <a:pt x="1983" y="1970"/>
                    <a:pt x="1974" y="1980"/>
                    <a:pt x="1954" y="1984"/>
                  </a:cubicBezTo>
                  <a:cubicBezTo>
                    <a:pt x="1952" y="1986"/>
                    <a:pt x="1949" y="1986"/>
                    <a:pt x="1946" y="1986"/>
                  </a:cubicBezTo>
                  <a:cubicBezTo>
                    <a:pt x="1938" y="1986"/>
                    <a:pt x="1929" y="1982"/>
                    <a:pt x="1925" y="1975"/>
                  </a:cubicBezTo>
                  <a:lnTo>
                    <a:pt x="92" y="141"/>
                  </a:lnTo>
                  <a:cubicBezTo>
                    <a:pt x="82" y="132"/>
                    <a:pt x="78" y="122"/>
                    <a:pt x="78" y="112"/>
                  </a:cubicBezTo>
                  <a:cubicBezTo>
                    <a:pt x="82" y="103"/>
                    <a:pt x="87" y="93"/>
                    <a:pt x="92" y="88"/>
                  </a:cubicBezTo>
                  <a:cubicBezTo>
                    <a:pt x="97" y="79"/>
                    <a:pt x="107" y="74"/>
                    <a:pt x="116" y="74"/>
                  </a:cubicBezTo>
                  <a:close/>
                  <a:moveTo>
                    <a:pt x="123" y="0"/>
                  </a:moveTo>
                  <a:cubicBezTo>
                    <a:pt x="119" y="0"/>
                    <a:pt x="115" y="1"/>
                    <a:pt x="111" y="1"/>
                  </a:cubicBezTo>
                  <a:cubicBezTo>
                    <a:pt x="82" y="1"/>
                    <a:pt x="53" y="16"/>
                    <a:pt x="34" y="35"/>
                  </a:cubicBezTo>
                  <a:cubicBezTo>
                    <a:pt x="15" y="54"/>
                    <a:pt x="5" y="79"/>
                    <a:pt x="0" y="108"/>
                  </a:cubicBezTo>
                  <a:cubicBezTo>
                    <a:pt x="0" y="141"/>
                    <a:pt x="10" y="170"/>
                    <a:pt x="34" y="195"/>
                  </a:cubicBezTo>
                  <a:lnTo>
                    <a:pt x="1867" y="2028"/>
                  </a:lnTo>
                  <a:cubicBezTo>
                    <a:pt x="1887" y="2047"/>
                    <a:pt x="1916" y="2062"/>
                    <a:pt x="1945" y="2062"/>
                  </a:cubicBezTo>
                  <a:lnTo>
                    <a:pt x="1954" y="2062"/>
                  </a:lnTo>
                  <a:cubicBezTo>
                    <a:pt x="1983" y="2057"/>
                    <a:pt x="2008" y="2047"/>
                    <a:pt x="2027" y="2028"/>
                  </a:cubicBezTo>
                  <a:cubicBezTo>
                    <a:pt x="2046" y="2009"/>
                    <a:pt x="2061" y="1980"/>
                    <a:pt x="2061" y="1951"/>
                  </a:cubicBezTo>
                  <a:cubicBezTo>
                    <a:pt x="2066" y="1921"/>
                    <a:pt x="2051" y="1888"/>
                    <a:pt x="2032" y="1868"/>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6"/>
            <p:cNvSpPr/>
            <p:nvPr/>
          </p:nvSpPr>
          <p:spPr>
            <a:xfrm>
              <a:off x="-3428975" y="-1705675"/>
              <a:ext cx="45850" cy="44300"/>
            </a:xfrm>
            <a:custGeom>
              <a:avLst/>
              <a:gdLst/>
              <a:ahLst/>
              <a:cxnLst/>
              <a:rect l="l" t="t" r="r" b="b"/>
              <a:pathLst>
                <a:path w="1834" h="1772" extrusionOk="0">
                  <a:moveTo>
                    <a:pt x="108" y="1"/>
                  </a:moveTo>
                  <a:cubicBezTo>
                    <a:pt x="49" y="1"/>
                    <a:pt x="1" y="74"/>
                    <a:pt x="49" y="130"/>
                  </a:cubicBezTo>
                  <a:lnTo>
                    <a:pt x="1669" y="1750"/>
                  </a:lnTo>
                  <a:cubicBezTo>
                    <a:pt x="1686" y="1765"/>
                    <a:pt x="1704" y="1772"/>
                    <a:pt x="1721" y="1772"/>
                  </a:cubicBezTo>
                  <a:cubicBezTo>
                    <a:pt x="1781" y="1772"/>
                    <a:pt x="1833" y="1695"/>
                    <a:pt x="1781" y="1639"/>
                  </a:cubicBezTo>
                  <a:lnTo>
                    <a:pt x="160" y="23"/>
                  </a:lnTo>
                  <a:cubicBezTo>
                    <a:pt x="143" y="7"/>
                    <a:pt x="125" y="1"/>
                    <a:pt x="108"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16"/>
            <p:cNvSpPr/>
            <p:nvPr/>
          </p:nvSpPr>
          <p:spPr>
            <a:xfrm>
              <a:off x="-3429575" y="-1706675"/>
              <a:ext cx="46575" cy="46200"/>
            </a:xfrm>
            <a:custGeom>
              <a:avLst/>
              <a:gdLst/>
              <a:ahLst/>
              <a:cxnLst/>
              <a:rect l="l" t="t" r="r" b="b"/>
              <a:pathLst>
                <a:path w="1863" h="1848" extrusionOk="0">
                  <a:moveTo>
                    <a:pt x="131" y="78"/>
                  </a:moveTo>
                  <a:cubicBezTo>
                    <a:pt x="141" y="78"/>
                    <a:pt x="150" y="82"/>
                    <a:pt x="160" y="87"/>
                  </a:cubicBezTo>
                  <a:lnTo>
                    <a:pt x="1776" y="1708"/>
                  </a:lnTo>
                  <a:cubicBezTo>
                    <a:pt x="1806" y="1734"/>
                    <a:pt x="1780" y="1772"/>
                    <a:pt x="1750" y="1772"/>
                  </a:cubicBezTo>
                  <a:cubicBezTo>
                    <a:pt x="1741" y="1772"/>
                    <a:pt x="1731" y="1769"/>
                    <a:pt x="1722" y="1761"/>
                  </a:cubicBezTo>
                  <a:lnTo>
                    <a:pt x="102" y="141"/>
                  </a:lnTo>
                  <a:cubicBezTo>
                    <a:pt x="87" y="126"/>
                    <a:pt x="87" y="102"/>
                    <a:pt x="102" y="87"/>
                  </a:cubicBezTo>
                  <a:cubicBezTo>
                    <a:pt x="112" y="82"/>
                    <a:pt x="121" y="78"/>
                    <a:pt x="131" y="78"/>
                  </a:cubicBezTo>
                  <a:close/>
                  <a:moveTo>
                    <a:pt x="121" y="0"/>
                  </a:moveTo>
                  <a:cubicBezTo>
                    <a:pt x="92" y="5"/>
                    <a:pt x="68" y="15"/>
                    <a:pt x="49" y="34"/>
                  </a:cubicBezTo>
                  <a:cubicBezTo>
                    <a:pt x="0" y="78"/>
                    <a:pt x="0" y="150"/>
                    <a:pt x="49" y="194"/>
                  </a:cubicBezTo>
                  <a:lnTo>
                    <a:pt x="1669" y="1814"/>
                  </a:lnTo>
                  <a:cubicBezTo>
                    <a:pt x="1689" y="1833"/>
                    <a:pt x="1718" y="1848"/>
                    <a:pt x="1747" y="1848"/>
                  </a:cubicBezTo>
                  <a:lnTo>
                    <a:pt x="1751" y="1848"/>
                  </a:lnTo>
                  <a:cubicBezTo>
                    <a:pt x="1809" y="1843"/>
                    <a:pt x="1853" y="1795"/>
                    <a:pt x="1863" y="1737"/>
                  </a:cubicBezTo>
                  <a:cubicBezTo>
                    <a:pt x="1863" y="1708"/>
                    <a:pt x="1848" y="1674"/>
                    <a:pt x="1829" y="1655"/>
                  </a:cubicBezTo>
                  <a:lnTo>
                    <a:pt x="208" y="34"/>
                  </a:lnTo>
                  <a:cubicBezTo>
                    <a:pt x="184" y="10"/>
                    <a:pt x="155" y="0"/>
                    <a:pt x="12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16"/>
            <p:cNvSpPr/>
            <p:nvPr/>
          </p:nvSpPr>
          <p:spPr>
            <a:xfrm>
              <a:off x="-3409575" y="-1719850"/>
              <a:ext cx="40475" cy="38950"/>
            </a:xfrm>
            <a:custGeom>
              <a:avLst/>
              <a:gdLst/>
              <a:ahLst/>
              <a:cxnLst/>
              <a:rect l="l" t="t" r="r" b="b"/>
              <a:pathLst>
                <a:path w="1619" h="1558" extrusionOk="0">
                  <a:moveTo>
                    <a:pt x="110" y="1"/>
                  </a:moveTo>
                  <a:cubicBezTo>
                    <a:pt x="51" y="1"/>
                    <a:pt x="1" y="80"/>
                    <a:pt x="57" y="135"/>
                  </a:cubicBezTo>
                  <a:lnTo>
                    <a:pt x="1459" y="1538"/>
                  </a:lnTo>
                  <a:cubicBezTo>
                    <a:pt x="1475" y="1552"/>
                    <a:pt x="1493" y="1558"/>
                    <a:pt x="1509" y="1558"/>
                  </a:cubicBezTo>
                  <a:cubicBezTo>
                    <a:pt x="1568" y="1558"/>
                    <a:pt x="1619" y="1485"/>
                    <a:pt x="1566" y="1432"/>
                  </a:cubicBezTo>
                  <a:lnTo>
                    <a:pt x="163" y="24"/>
                  </a:lnTo>
                  <a:cubicBezTo>
                    <a:pt x="146" y="8"/>
                    <a:pt x="128"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6"/>
            <p:cNvSpPr/>
            <p:nvPr/>
          </p:nvSpPr>
          <p:spPr>
            <a:xfrm>
              <a:off x="-3410775" y="-1720700"/>
              <a:ext cx="42175" cy="40775"/>
            </a:xfrm>
            <a:custGeom>
              <a:avLst/>
              <a:gdLst/>
              <a:ahLst/>
              <a:cxnLst/>
              <a:rect l="l" t="t" r="r" b="b"/>
              <a:pathLst>
                <a:path w="1687" h="1631" extrusionOk="0">
                  <a:moveTo>
                    <a:pt x="158" y="73"/>
                  </a:moveTo>
                  <a:cubicBezTo>
                    <a:pt x="167" y="73"/>
                    <a:pt x="177" y="78"/>
                    <a:pt x="187" y="82"/>
                  </a:cubicBezTo>
                  <a:lnTo>
                    <a:pt x="1590" y="1490"/>
                  </a:lnTo>
                  <a:cubicBezTo>
                    <a:pt x="1594" y="1495"/>
                    <a:pt x="1599" y="1504"/>
                    <a:pt x="1599" y="1514"/>
                  </a:cubicBezTo>
                  <a:cubicBezTo>
                    <a:pt x="1599" y="1534"/>
                    <a:pt x="1580" y="1553"/>
                    <a:pt x="1561" y="1553"/>
                  </a:cubicBezTo>
                  <a:cubicBezTo>
                    <a:pt x="1551" y="1553"/>
                    <a:pt x="1541" y="1548"/>
                    <a:pt x="1536" y="1543"/>
                  </a:cubicBezTo>
                  <a:lnTo>
                    <a:pt x="129" y="140"/>
                  </a:lnTo>
                  <a:cubicBezTo>
                    <a:pt x="114" y="126"/>
                    <a:pt x="114" y="102"/>
                    <a:pt x="129" y="87"/>
                  </a:cubicBezTo>
                  <a:cubicBezTo>
                    <a:pt x="138" y="78"/>
                    <a:pt x="148" y="73"/>
                    <a:pt x="158" y="73"/>
                  </a:cubicBezTo>
                  <a:close/>
                  <a:moveTo>
                    <a:pt x="159" y="1"/>
                  </a:moveTo>
                  <a:cubicBezTo>
                    <a:pt x="73" y="1"/>
                    <a:pt x="1" y="112"/>
                    <a:pt x="76" y="194"/>
                  </a:cubicBezTo>
                  <a:lnTo>
                    <a:pt x="1478" y="1596"/>
                  </a:lnTo>
                  <a:cubicBezTo>
                    <a:pt x="1498" y="1616"/>
                    <a:pt x="1527" y="1630"/>
                    <a:pt x="1556" y="1630"/>
                  </a:cubicBezTo>
                  <a:lnTo>
                    <a:pt x="1565" y="1630"/>
                  </a:lnTo>
                  <a:cubicBezTo>
                    <a:pt x="1594" y="1630"/>
                    <a:pt x="1623" y="1616"/>
                    <a:pt x="1643" y="1596"/>
                  </a:cubicBezTo>
                  <a:cubicBezTo>
                    <a:pt x="1686" y="1553"/>
                    <a:pt x="1686" y="1480"/>
                    <a:pt x="1643" y="1437"/>
                  </a:cubicBezTo>
                  <a:lnTo>
                    <a:pt x="235" y="34"/>
                  </a:lnTo>
                  <a:cubicBezTo>
                    <a:pt x="211" y="11"/>
                    <a:pt x="184" y="1"/>
                    <a:pt x="15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6"/>
            <p:cNvSpPr/>
            <p:nvPr/>
          </p:nvSpPr>
          <p:spPr>
            <a:xfrm>
              <a:off x="-3479075" y="-1803500"/>
              <a:ext cx="234825" cy="150925"/>
            </a:xfrm>
            <a:custGeom>
              <a:avLst/>
              <a:gdLst/>
              <a:ahLst/>
              <a:cxnLst/>
              <a:rect l="l" t="t" r="r" b="b"/>
              <a:pathLst>
                <a:path w="9393" h="6037" extrusionOk="0">
                  <a:moveTo>
                    <a:pt x="9286" y="0"/>
                  </a:moveTo>
                  <a:cubicBezTo>
                    <a:pt x="9273" y="0"/>
                    <a:pt x="9259" y="4"/>
                    <a:pt x="9246" y="13"/>
                  </a:cubicBezTo>
                  <a:lnTo>
                    <a:pt x="70" y="5895"/>
                  </a:lnTo>
                  <a:cubicBezTo>
                    <a:pt x="1" y="5944"/>
                    <a:pt x="44" y="6037"/>
                    <a:pt x="111" y="6037"/>
                  </a:cubicBezTo>
                  <a:cubicBezTo>
                    <a:pt x="124" y="6037"/>
                    <a:pt x="138" y="6034"/>
                    <a:pt x="152" y="6026"/>
                  </a:cubicBezTo>
                  <a:lnTo>
                    <a:pt x="9328" y="139"/>
                  </a:lnTo>
                  <a:cubicBezTo>
                    <a:pt x="9392" y="95"/>
                    <a:pt x="9350" y="0"/>
                    <a:pt x="928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6"/>
            <p:cNvSpPr/>
            <p:nvPr/>
          </p:nvSpPr>
          <p:spPr>
            <a:xfrm>
              <a:off x="-3479650" y="-1804475"/>
              <a:ext cx="235600" cy="152850"/>
            </a:xfrm>
            <a:custGeom>
              <a:avLst/>
              <a:gdLst/>
              <a:ahLst/>
              <a:cxnLst/>
              <a:rect l="l" t="t" r="r" b="b"/>
              <a:pathLst>
                <a:path w="9424" h="6114" extrusionOk="0">
                  <a:moveTo>
                    <a:pt x="9307" y="76"/>
                  </a:moveTo>
                  <a:lnTo>
                    <a:pt x="9317" y="81"/>
                  </a:lnTo>
                  <a:cubicBezTo>
                    <a:pt x="9327" y="86"/>
                    <a:pt x="9332" y="91"/>
                    <a:pt x="9336" y="101"/>
                  </a:cubicBezTo>
                  <a:cubicBezTo>
                    <a:pt x="9341" y="106"/>
                    <a:pt x="9346" y="120"/>
                    <a:pt x="9346" y="130"/>
                  </a:cubicBezTo>
                  <a:cubicBezTo>
                    <a:pt x="9341" y="139"/>
                    <a:pt x="9336" y="144"/>
                    <a:pt x="9327" y="154"/>
                  </a:cubicBezTo>
                  <a:lnTo>
                    <a:pt x="156" y="6036"/>
                  </a:lnTo>
                  <a:cubicBezTo>
                    <a:pt x="148" y="6038"/>
                    <a:pt x="142" y="6039"/>
                    <a:pt x="137" y="6039"/>
                  </a:cubicBezTo>
                  <a:cubicBezTo>
                    <a:pt x="131" y="6039"/>
                    <a:pt x="127" y="6038"/>
                    <a:pt x="122" y="6036"/>
                  </a:cubicBezTo>
                  <a:cubicBezTo>
                    <a:pt x="107" y="6026"/>
                    <a:pt x="98" y="6012"/>
                    <a:pt x="93" y="5997"/>
                  </a:cubicBezTo>
                  <a:cubicBezTo>
                    <a:pt x="93" y="5983"/>
                    <a:pt x="102" y="5973"/>
                    <a:pt x="112" y="5968"/>
                  </a:cubicBezTo>
                  <a:lnTo>
                    <a:pt x="9288" y="86"/>
                  </a:lnTo>
                  <a:cubicBezTo>
                    <a:pt x="9293" y="81"/>
                    <a:pt x="9302" y="76"/>
                    <a:pt x="9307" y="76"/>
                  </a:cubicBezTo>
                  <a:close/>
                  <a:moveTo>
                    <a:pt x="9306" y="0"/>
                  </a:moveTo>
                  <a:cubicBezTo>
                    <a:pt x="9285" y="0"/>
                    <a:pt x="9263" y="6"/>
                    <a:pt x="9244" y="18"/>
                  </a:cubicBezTo>
                  <a:lnTo>
                    <a:pt x="73" y="5905"/>
                  </a:lnTo>
                  <a:cubicBezTo>
                    <a:pt x="15" y="5934"/>
                    <a:pt x="1" y="6007"/>
                    <a:pt x="40" y="6060"/>
                  </a:cubicBezTo>
                  <a:cubicBezTo>
                    <a:pt x="54" y="6084"/>
                    <a:pt x="78" y="6103"/>
                    <a:pt x="102" y="6108"/>
                  </a:cubicBezTo>
                  <a:cubicBezTo>
                    <a:pt x="112" y="6113"/>
                    <a:pt x="122" y="6113"/>
                    <a:pt x="131" y="6113"/>
                  </a:cubicBezTo>
                  <a:cubicBezTo>
                    <a:pt x="156" y="6113"/>
                    <a:pt x="175" y="6108"/>
                    <a:pt x="194" y="6094"/>
                  </a:cubicBezTo>
                  <a:lnTo>
                    <a:pt x="9370" y="212"/>
                  </a:lnTo>
                  <a:cubicBezTo>
                    <a:pt x="9394" y="193"/>
                    <a:pt x="9414" y="168"/>
                    <a:pt x="9419" y="135"/>
                  </a:cubicBezTo>
                  <a:cubicBezTo>
                    <a:pt x="9423" y="106"/>
                    <a:pt x="9419" y="81"/>
                    <a:pt x="9404" y="57"/>
                  </a:cubicBezTo>
                  <a:cubicBezTo>
                    <a:pt x="9382" y="20"/>
                    <a:pt x="9344" y="0"/>
                    <a:pt x="930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6"/>
            <p:cNvSpPr/>
            <p:nvPr/>
          </p:nvSpPr>
          <p:spPr>
            <a:xfrm>
              <a:off x="-3437675" y="-1844600"/>
              <a:ext cx="152125" cy="233150"/>
            </a:xfrm>
            <a:custGeom>
              <a:avLst/>
              <a:gdLst/>
              <a:ahLst/>
              <a:cxnLst/>
              <a:rect l="l" t="t" r="r" b="b"/>
              <a:pathLst>
                <a:path w="6085" h="9326" extrusionOk="0">
                  <a:moveTo>
                    <a:pt x="5980" y="0"/>
                  </a:moveTo>
                  <a:cubicBezTo>
                    <a:pt x="5958" y="0"/>
                    <a:pt x="5936" y="10"/>
                    <a:pt x="5921" y="32"/>
                  </a:cubicBezTo>
                  <a:cubicBezTo>
                    <a:pt x="4924" y="1585"/>
                    <a:pt x="1031" y="7660"/>
                    <a:pt x="34" y="9208"/>
                  </a:cubicBezTo>
                  <a:cubicBezTo>
                    <a:pt x="0" y="9269"/>
                    <a:pt x="49" y="9325"/>
                    <a:pt x="102" y="9325"/>
                  </a:cubicBezTo>
                  <a:cubicBezTo>
                    <a:pt x="124" y="9325"/>
                    <a:pt x="147" y="9315"/>
                    <a:pt x="165" y="9290"/>
                  </a:cubicBezTo>
                  <a:cubicBezTo>
                    <a:pt x="1156" y="7742"/>
                    <a:pt x="5055" y="1667"/>
                    <a:pt x="6047" y="114"/>
                  </a:cubicBezTo>
                  <a:cubicBezTo>
                    <a:pt x="6084" y="56"/>
                    <a:pt x="6032" y="0"/>
                    <a:pt x="598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6"/>
            <p:cNvSpPr/>
            <p:nvPr/>
          </p:nvSpPr>
          <p:spPr>
            <a:xfrm>
              <a:off x="-3438175" y="-1845550"/>
              <a:ext cx="153000" cy="235025"/>
            </a:xfrm>
            <a:custGeom>
              <a:avLst/>
              <a:gdLst/>
              <a:ahLst/>
              <a:cxnLst/>
              <a:rect l="l" t="t" r="r" b="b"/>
              <a:pathLst>
                <a:path w="6120" h="9401" extrusionOk="0">
                  <a:moveTo>
                    <a:pt x="6002" y="75"/>
                  </a:moveTo>
                  <a:cubicBezTo>
                    <a:pt x="6009" y="75"/>
                    <a:pt x="6016" y="76"/>
                    <a:pt x="6023" y="80"/>
                  </a:cubicBezTo>
                  <a:cubicBezTo>
                    <a:pt x="6042" y="89"/>
                    <a:pt x="6047" y="114"/>
                    <a:pt x="6038" y="133"/>
                  </a:cubicBezTo>
                  <a:lnTo>
                    <a:pt x="151" y="9309"/>
                  </a:lnTo>
                  <a:cubicBezTo>
                    <a:pt x="146" y="9318"/>
                    <a:pt x="136" y="9323"/>
                    <a:pt x="122" y="9323"/>
                  </a:cubicBezTo>
                  <a:cubicBezTo>
                    <a:pt x="107" y="9323"/>
                    <a:pt x="93" y="9314"/>
                    <a:pt x="83" y="9299"/>
                  </a:cubicBezTo>
                  <a:cubicBezTo>
                    <a:pt x="78" y="9289"/>
                    <a:pt x="78" y="9275"/>
                    <a:pt x="88" y="9265"/>
                  </a:cubicBezTo>
                  <a:lnTo>
                    <a:pt x="5970" y="89"/>
                  </a:lnTo>
                  <a:cubicBezTo>
                    <a:pt x="5976" y="80"/>
                    <a:pt x="5988" y="75"/>
                    <a:pt x="6002" y="75"/>
                  </a:cubicBezTo>
                  <a:close/>
                  <a:moveTo>
                    <a:pt x="6004" y="1"/>
                  </a:moveTo>
                  <a:cubicBezTo>
                    <a:pt x="5998" y="1"/>
                    <a:pt x="5991" y="1"/>
                    <a:pt x="5984" y="2"/>
                  </a:cubicBezTo>
                  <a:cubicBezTo>
                    <a:pt x="5951" y="7"/>
                    <a:pt x="5922" y="27"/>
                    <a:pt x="5907" y="51"/>
                  </a:cubicBezTo>
                  <a:lnTo>
                    <a:pt x="25" y="9227"/>
                  </a:lnTo>
                  <a:cubicBezTo>
                    <a:pt x="1" y="9260"/>
                    <a:pt x="1" y="9304"/>
                    <a:pt x="15" y="9338"/>
                  </a:cubicBezTo>
                  <a:cubicBezTo>
                    <a:pt x="35" y="9377"/>
                    <a:pt x="74" y="9401"/>
                    <a:pt x="117" y="9401"/>
                  </a:cubicBezTo>
                  <a:lnTo>
                    <a:pt x="127" y="9401"/>
                  </a:lnTo>
                  <a:cubicBezTo>
                    <a:pt x="161" y="9401"/>
                    <a:pt x="194" y="9381"/>
                    <a:pt x="214" y="9352"/>
                  </a:cubicBezTo>
                  <a:lnTo>
                    <a:pt x="6100" y="176"/>
                  </a:lnTo>
                  <a:cubicBezTo>
                    <a:pt x="6115" y="147"/>
                    <a:pt x="6120" y="114"/>
                    <a:pt x="6115" y="85"/>
                  </a:cubicBezTo>
                  <a:cubicBezTo>
                    <a:pt x="6105" y="56"/>
                    <a:pt x="6086" y="36"/>
                    <a:pt x="6062" y="22"/>
                  </a:cubicBezTo>
                  <a:cubicBezTo>
                    <a:pt x="6043" y="7"/>
                    <a:pt x="6025" y="1"/>
                    <a:pt x="60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16"/>
            <p:cNvSpPr/>
            <p:nvPr/>
          </p:nvSpPr>
          <p:spPr>
            <a:xfrm>
              <a:off x="-3381075" y="-1742625"/>
              <a:ext cx="38825" cy="29075"/>
            </a:xfrm>
            <a:custGeom>
              <a:avLst/>
              <a:gdLst/>
              <a:ahLst/>
              <a:cxnLst/>
              <a:rect l="l" t="t" r="r" b="b"/>
              <a:pathLst>
                <a:path w="1553" h="1163" extrusionOk="0">
                  <a:moveTo>
                    <a:pt x="779" y="0"/>
                  </a:moveTo>
                  <a:cubicBezTo>
                    <a:pt x="630" y="0"/>
                    <a:pt x="481" y="57"/>
                    <a:pt x="368" y="171"/>
                  </a:cubicBezTo>
                  <a:cubicBezTo>
                    <a:pt x="0" y="539"/>
                    <a:pt x="261" y="1163"/>
                    <a:pt x="779" y="1163"/>
                  </a:cubicBezTo>
                  <a:cubicBezTo>
                    <a:pt x="1296" y="1163"/>
                    <a:pt x="1553" y="539"/>
                    <a:pt x="1190" y="171"/>
                  </a:cubicBezTo>
                  <a:cubicBezTo>
                    <a:pt x="1076" y="57"/>
                    <a:pt x="928" y="0"/>
                    <a:pt x="779" y="0"/>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9" name="Google Shape;1019;p16"/>
          <p:cNvGrpSpPr/>
          <p:nvPr/>
        </p:nvGrpSpPr>
        <p:grpSpPr>
          <a:xfrm>
            <a:off x="965912" y="846667"/>
            <a:ext cx="1768419" cy="5277447"/>
            <a:chOff x="7462859" y="635000"/>
            <a:chExt cx="1326314" cy="3958085"/>
          </a:xfrm>
        </p:grpSpPr>
        <p:grpSp>
          <p:nvGrpSpPr>
            <p:cNvPr id="1020" name="Google Shape;1020;p16"/>
            <p:cNvGrpSpPr/>
            <p:nvPr/>
          </p:nvGrpSpPr>
          <p:grpSpPr>
            <a:xfrm>
              <a:off x="7462859" y="635000"/>
              <a:ext cx="1326314" cy="3958085"/>
              <a:chOff x="-2405225" y="-1911776"/>
              <a:chExt cx="160150" cy="477926"/>
            </a:xfrm>
          </p:grpSpPr>
          <p:sp>
            <p:nvSpPr>
              <p:cNvPr id="1021" name="Google Shape;1021;p16"/>
              <p:cNvSpPr/>
              <p:nvPr/>
            </p:nvSpPr>
            <p:spPr>
              <a:xfrm>
                <a:off x="-2362775" y="-1826525"/>
                <a:ext cx="75250" cy="305250"/>
              </a:xfrm>
              <a:custGeom>
                <a:avLst/>
                <a:gdLst/>
                <a:ahLst/>
                <a:cxnLst/>
                <a:rect l="l" t="t" r="r" b="b"/>
                <a:pathLst>
                  <a:path w="3010" h="12210" extrusionOk="0">
                    <a:moveTo>
                      <a:pt x="915" y="1"/>
                    </a:moveTo>
                    <a:cubicBezTo>
                      <a:pt x="625" y="1"/>
                      <a:pt x="392" y="238"/>
                      <a:pt x="392" y="528"/>
                    </a:cubicBezTo>
                    <a:lnTo>
                      <a:pt x="1" y="12209"/>
                    </a:lnTo>
                    <a:lnTo>
                      <a:pt x="3009" y="12200"/>
                    </a:lnTo>
                    <a:lnTo>
                      <a:pt x="2584" y="528"/>
                    </a:lnTo>
                    <a:cubicBezTo>
                      <a:pt x="2584" y="238"/>
                      <a:pt x="2424" y="1"/>
                      <a:pt x="2134"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16"/>
              <p:cNvSpPr/>
              <p:nvPr/>
            </p:nvSpPr>
            <p:spPr>
              <a:xfrm>
                <a:off x="-2355875" y="-1748650"/>
                <a:ext cx="60725" cy="19500"/>
              </a:xfrm>
              <a:custGeom>
                <a:avLst/>
                <a:gdLst/>
                <a:ahLst/>
                <a:cxnLst/>
                <a:rect l="l" t="t" r="r" b="b"/>
                <a:pathLst>
                  <a:path w="2429" h="780" extrusionOk="0">
                    <a:moveTo>
                      <a:pt x="29" y="1"/>
                    </a:moveTo>
                    <a:lnTo>
                      <a:pt x="0" y="780"/>
                    </a:lnTo>
                    <a:lnTo>
                      <a:pt x="2429" y="780"/>
                    </a:lnTo>
                    <a:lnTo>
                      <a:pt x="240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16"/>
              <p:cNvSpPr/>
              <p:nvPr/>
            </p:nvSpPr>
            <p:spPr>
              <a:xfrm>
                <a:off x="-2354075" y="-1792550"/>
                <a:ext cx="57000" cy="9825"/>
              </a:xfrm>
              <a:custGeom>
                <a:avLst/>
                <a:gdLst/>
                <a:ahLst/>
                <a:cxnLst/>
                <a:rect l="l" t="t" r="r" b="b"/>
                <a:pathLst>
                  <a:path w="2280" h="393" extrusionOk="0">
                    <a:moveTo>
                      <a:pt x="15" y="1"/>
                    </a:moveTo>
                    <a:lnTo>
                      <a:pt x="1" y="393"/>
                    </a:lnTo>
                    <a:lnTo>
                      <a:pt x="2279" y="393"/>
                    </a:lnTo>
                    <a:lnTo>
                      <a:pt x="2265"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16"/>
              <p:cNvSpPr/>
              <p:nvPr/>
            </p:nvSpPr>
            <p:spPr>
              <a:xfrm>
                <a:off x="-2362175" y="-1559525"/>
                <a:ext cx="73675" cy="19500"/>
              </a:xfrm>
              <a:custGeom>
                <a:avLst/>
                <a:gdLst/>
                <a:ahLst/>
                <a:cxnLst/>
                <a:rect l="l" t="t" r="r" b="b"/>
                <a:pathLst>
                  <a:path w="2947" h="780" extrusionOk="0">
                    <a:moveTo>
                      <a:pt x="25" y="1"/>
                    </a:moveTo>
                    <a:lnTo>
                      <a:pt x="1" y="780"/>
                    </a:lnTo>
                    <a:lnTo>
                      <a:pt x="2947" y="780"/>
                    </a:lnTo>
                    <a:lnTo>
                      <a:pt x="2918"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16"/>
              <p:cNvSpPr/>
              <p:nvPr/>
            </p:nvSpPr>
            <p:spPr>
              <a:xfrm>
                <a:off x="-2339200" y="-1695075"/>
                <a:ext cx="25800" cy="101475"/>
              </a:xfrm>
              <a:custGeom>
                <a:avLst/>
                <a:gdLst/>
                <a:ahLst/>
                <a:cxnLst/>
                <a:rect l="l" t="t" r="r" b="b"/>
                <a:pathLst>
                  <a:path w="1032" h="4059" extrusionOk="0">
                    <a:moveTo>
                      <a:pt x="514" y="1"/>
                    </a:moveTo>
                    <a:cubicBezTo>
                      <a:pt x="228" y="1"/>
                      <a:pt x="1" y="228"/>
                      <a:pt x="1" y="513"/>
                    </a:cubicBezTo>
                    <a:lnTo>
                      <a:pt x="1" y="3551"/>
                    </a:lnTo>
                    <a:cubicBezTo>
                      <a:pt x="1" y="3832"/>
                      <a:pt x="228" y="4059"/>
                      <a:pt x="514" y="4059"/>
                    </a:cubicBezTo>
                    <a:lnTo>
                      <a:pt x="523" y="4059"/>
                    </a:lnTo>
                    <a:cubicBezTo>
                      <a:pt x="804" y="4059"/>
                      <a:pt x="1031" y="3832"/>
                      <a:pt x="1031" y="3551"/>
                    </a:cubicBezTo>
                    <a:lnTo>
                      <a:pt x="1031" y="513"/>
                    </a:lnTo>
                    <a:cubicBezTo>
                      <a:pt x="1031" y="228"/>
                      <a:pt x="804" y="1"/>
                      <a:pt x="52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16"/>
              <p:cNvSpPr/>
              <p:nvPr/>
            </p:nvSpPr>
            <p:spPr>
              <a:xfrm>
                <a:off x="-2405225" y="-1521550"/>
                <a:ext cx="160150" cy="87700"/>
              </a:xfrm>
              <a:custGeom>
                <a:avLst/>
                <a:gdLst/>
                <a:ahLst/>
                <a:cxnLst/>
                <a:rect l="l" t="t" r="r" b="b"/>
                <a:pathLst>
                  <a:path w="6406" h="3508" extrusionOk="0">
                    <a:moveTo>
                      <a:pt x="4698" y="1"/>
                    </a:moveTo>
                    <a:lnTo>
                      <a:pt x="1689" y="10"/>
                    </a:lnTo>
                    <a:cubicBezTo>
                      <a:pt x="1350" y="707"/>
                      <a:pt x="736" y="2710"/>
                      <a:pt x="1" y="3508"/>
                    </a:cubicBezTo>
                    <a:lnTo>
                      <a:pt x="369" y="3508"/>
                    </a:lnTo>
                    <a:lnTo>
                      <a:pt x="1660" y="3503"/>
                    </a:lnTo>
                    <a:cubicBezTo>
                      <a:pt x="1660" y="3503"/>
                      <a:pt x="1723" y="2637"/>
                      <a:pt x="2115" y="1994"/>
                    </a:cubicBezTo>
                    <a:cubicBezTo>
                      <a:pt x="2312" y="1673"/>
                      <a:pt x="2746" y="1511"/>
                      <a:pt x="3180" y="1511"/>
                    </a:cubicBezTo>
                    <a:cubicBezTo>
                      <a:pt x="3609" y="1511"/>
                      <a:pt x="4039" y="1669"/>
                      <a:pt x="4238" y="1989"/>
                    </a:cubicBezTo>
                    <a:cubicBezTo>
                      <a:pt x="4635" y="2632"/>
                      <a:pt x="4746" y="3488"/>
                      <a:pt x="4746" y="3488"/>
                    </a:cubicBezTo>
                    <a:lnTo>
                      <a:pt x="6038" y="3483"/>
                    </a:lnTo>
                    <a:lnTo>
                      <a:pt x="6405" y="3483"/>
                    </a:lnTo>
                    <a:cubicBezTo>
                      <a:pt x="5660" y="2690"/>
                      <a:pt x="5046" y="692"/>
                      <a:pt x="4698"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6"/>
              <p:cNvSpPr/>
              <p:nvPr/>
            </p:nvSpPr>
            <p:spPr>
              <a:xfrm>
                <a:off x="-2331200" y="-1831600"/>
                <a:ext cx="12350" cy="4250"/>
              </a:xfrm>
              <a:custGeom>
                <a:avLst/>
                <a:gdLst/>
                <a:ahLst/>
                <a:cxnLst/>
                <a:rect l="l" t="t" r="r" b="b"/>
                <a:pathLst>
                  <a:path w="494" h="170" extrusionOk="0">
                    <a:moveTo>
                      <a:pt x="489" y="1"/>
                    </a:moveTo>
                    <a:cubicBezTo>
                      <a:pt x="469" y="5"/>
                      <a:pt x="450" y="10"/>
                      <a:pt x="431" y="10"/>
                    </a:cubicBezTo>
                    <a:lnTo>
                      <a:pt x="58" y="10"/>
                    </a:lnTo>
                    <a:cubicBezTo>
                      <a:pt x="39" y="10"/>
                      <a:pt x="20" y="10"/>
                      <a:pt x="0" y="5"/>
                    </a:cubicBezTo>
                    <a:lnTo>
                      <a:pt x="0" y="170"/>
                    </a:lnTo>
                    <a:lnTo>
                      <a:pt x="494" y="170"/>
                    </a:lnTo>
                    <a:cubicBezTo>
                      <a:pt x="489" y="102"/>
                      <a:pt x="489" y="44"/>
                      <a:pt x="489"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6"/>
              <p:cNvSpPr/>
              <p:nvPr/>
            </p:nvSpPr>
            <p:spPr>
              <a:xfrm>
                <a:off x="-2331575" y="-1856375"/>
                <a:ext cx="12975" cy="130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16"/>
              <p:cNvSpPr/>
              <p:nvPr/>
            </p:nvSpPr>
            <p:spPr>
              <a:xfrm>
                <a:off x="-2334000" y="-1870775"/>
                <a:ext cx="17700" cy="7525"/>
              </a:xfrm>
              <a:custGeom>
                <a:avLst/>
                <a:gdLst/>
                <a:ahLst/>
                <a:cxnLst/>
                <a:rect l="l" t="t" r="r" b="b"/>
                <a:pathLst>
                  <a:path w="708" h="301" extrusionOk="0">
                    <a:moveTo>
                      <a:pt x="165" y="0"/>
                    </a:moveTo>
                    <a:lnTo>
                      <a:pt x="1" y="300"/>
                    </a:lnTo>
                    <a:lnTo>
                      <a:pt x="707" y="300"/>
                    </a:lnTo>
                    <a:lnTo>
                      <a:pt x="547" y="5"/>
                    </a:lnTo>
                    <a:cubicBezTo>
                      <a:pt x="538" y="10"/>
                      <a:pt x="523" y="15"/>
                      <a:pt x="514" y="15"/>
                    </a:cubicBezTo>
                    <a:lnTo>
                      <a:pt x="214" y="15"/>
                    </a:lnTo>
                    <a:cubicBezTo>
                      <a:pt x="194" y="15"/>
                      <a:pt x="180" y="10"/>
                      <a:pt x="165" y="0"/>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16"/>
              <p:cNvSpPr/>
              <p:nvPr/>
            </p:nvSpPr>
            <p:spPr>
              <a:xfrm>
                <a:off x="-2334100" y="-1863050"/>
                <a:ext cx="25" cy="150"/>
              </a:xfrm>
              <a:custGeom>
                <a:avLst/>
                <a:gdLst/>
                <a:ahLst/>
                <a:cxnLst/>
                <a:rect l="l" t="t" r="r" b="b"/>
                <a:pathLst>
                  <a:path w="1" h="6" extrusionOk="0">
                    <a:moveTo>
                      <a:pt x="0" y="6"/>
                    </a:moveTo>
                    <a:lnTo>
                      <a:pt x="0" y="6"/>
                    </a:lnTo>
                    <a:lnTo>
                      <a:pt x="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16"/>
              <p:cNvSpPr/>
              <p:nvPr/>
            </p:nvSpPr>
            <p:spPr>
              <a:xfrm>
                <a:off x="-2335325" y="-1827375"/>
                <a:ext cx="4150" cy="2575"/>
              </a:xfrm>
              <a:custGeom>
                <a:avLst/>
                <a:gdLst/>
                <a:ahLst/>
                <a:cxnLst/>
                <a:rect l="l" t="t" r="r" b="b"/>
                <a:pathLst>
                  <a:path w="166" h="103" extrusionOk="0">
                    <a:moveTo>
                      <a:pt x="68" y="1"/>
                    </a:moveTo>
                    <a:cubicBezTo>
                      <a:pt x="1" y="1"/>
                      <a:pt x="1" y="102"/>
                      <a:pt x="68" y="102"/>
                    </a:cubicBezTo>
                    <a:lnTo>
                      <a:pt x="165" y="102"/>
                    </a:lnTo>
                    <a:lnTo>
                      <a:pt x="165"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16"/>
              <p:cNvSpPr/>
              <p:nvPr/>
            </p:nvSpPr>
            <p:spPr>
              <a:xfrm>
                <a:off x="-2318875" y="-1827375"/>
                <a:ext cx="4500" cy="2575"/>
              </a:xfrm>
              <a:custGeom>
                <a:avLst/>
                <a:gdLst/>
                <a:ahLst/>
                <a:cxnLst/>
                <a:rect l="l" t="t" r="r" b="b"/>
                <a:pathLst>
                  <a:path w="180" h="103" extrusionOk="0">
                    <a:moveTo>
                      <a:pt x="116" y="1"/>
                    </a:moveTo>
                    <a:cubicBezTo>
                      <a:pt x="115" y="1"/>
                      <a:pt x="113" y="1"/>
                      <a:pt x="112" y="1"/>
                    </a:cubicBezTo>
                    <a:lnTo>
                      <a:pt x="1" y="1"/>
                    </a:lnTo>
                    <a:lnTo>
                      <a:pt x="1" y="102"/>
                    </a:lnTo>
                    <a:lnTo>
                      <a:pt x="112" y="102"/>
                    </a:lnTo>
                    <a:cubicBezTo>
                      <a:pt x="178" y="102"/>
                      <a:pt x="179" y="1"/>
                      <a:pt x="11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16"/>
              <p:cNvSpPr/>
              <p:nvPr/>
            </p:nvSpPr>
            <p:spPr>
              <a:xfrm>
                <a:off x="-2331200" y="-1827375"/>
                <a:ext cx="12225" cy="2575"/>
              </a:xfrm>
              <a:custGeom>
                <a:avLst/>
                <a:gdLst/>
                <a:ahLst/>
                <a:cxnLst/>
                <a:rect l="l" t="t" r="r" b="b"/>
                <a:pathLst>
                  <a:path w="489" h="103" extrusionOk="0">
                    <a:moveTo>
                      <a:pt x="0" y="1"/>
                    </a:moveTo>
                    <a:lnTo>
                      <a:pt x="0" y="102"/>
                    </a:lnTo>
                    <a:lnTo>
                      <a:pt x="489" y="102"/>
                    </a:lnTo>
                    <a:cubicBezTo>
                      <a:pt x="489" y="64"/>
                      <a:pt x="489" y="30"/>
                      <a:pt x="489"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16"/>
              <p:cNvSpPr/>
              <p:nvPr/>
            </p:nvSpPr>
            <p:spPr>
              <a:xfrm>
                <a:off x="-2334100" y="-1862925"/>
                <a:ext cx="2550" cy="6450"/>
              </a:xfrm>
              <a:custGeom>
                <a:avLst/>
                <a:gdLst/>
                <a:ahLst/>
                <a:cxnLst/>
                <a:rect l="l" t="t" r="r" b="b"/>
                <a:pathLst>
                  <a:path w="102" h="258" extrusionOk="0">
                    <a:moveTo>
                      <a:pt x="0" y="1"/>
                    </a:moveTo>
                    <a:lnTo>
                      <a:pt x="0" y="170"/>
                    </a:lnTo>
                    <a:cubicBezTo>
                      <a:pt x="0" y="218"/>
                      <a:pt x="39" y="257"/>
                      <a:pt x="92" y="257"/>
                    </a:cubicBezTo>
                    <a:lnTo>
                      <a:pt x="102" y="257"/>
                    </a:lnTo>
                    <a:lnTo>
                      <a:pt x="102" y="243"/>
                    </a:lnTo>
                    <a:lnTo>
                      <a:pt x="73" y="175"/>
                    </a:lnTo>
                    <a:lnTo>
                      <a:pt x="15" y="40"/>
                    </a:lnTo>
                    <a:lnTo>
                      <a:pt x="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16"/>
              <p:cNvSpPr/>
              <p:nvPr/>
            </p:nvSpPr>
            <p:spPr>
              <a:xfrm>
                <a:off x="-2334100" y="-1863275"/>
                <a:ext cx="250" cy="250"/>
              </a:xfrm>
              <a:custGeom>
                <a:avLst/>
                <a:gdLst/>
                <a:ahLst/>
                <a:cxnLst/>
                <a:rect l="l" t="t" r="r" b="b"/>
                <a:pathLst>
                  <a:path w="10" h="10" extrusionOk="0">
                    <a:moveTo>
                      <a:pt x="0" y="0"/>
                    </a:moveTo>
                    <a:lnTo>
                      <a:pt x="0" y="10"/>
                    </a:lnTo>
                    <a:lnTo>
                      <a:pt x="10"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16"/>
              <p:cNvSpPr/>
              <p:nvPr/>
            </p:nvSpPr>
            <p:spPr>
              <a:xfrm>
                <a:off x="-2318625" y="-1863275"/>
                <a:ext cx="2675" cy="6925"/>
              </a:xfrm>
              <a:custGeom>
                <a:avLst/>
                <a:gdLst/>
                <a:ahLst/>
                <a:cxnLst/>
                <a:rect l="l" t="t" r="r" b="b"/>
                <a:pathLst>
                  <a:path w="107" h="277" extrusionOk="0">
                    <a:moveTo>
                      <a:pt x="97" y="0"/>
                    </a:moveTo>
                    <a:lnTo>
                      <a:pt x="102" y="15"/>
                    </a:lnTo>
                    <a:lnTo>
                      <a:pt x="58" y="121"/>
                    </a:lnTo>
                    <a:lnTo>
                      <a:pt x="29" y="189"/>
                    </a:lnTo>
                    <a:lnTo>
                      <a:pt x="0" y="261"/>
                    </a:lnTo>
                    <a:lnTo>
                      <a:pt x="0" y="276"/>
                    </a:lnTo>
                    <a:lnTo>
                      <a:pt x="20" y="276"/>
                    </a:lnTo>
                    <a:cubicBezTo>
                      <a:pt x="68" y="276"/>
                      <a:pt x="107" y="232"/>
                      <a:pt x="107" y="184"/>
                    </a:cubicBezTo>
                    <a:lnTo>
                      <a:pt x="107"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16"/>
              <p:cNvSpPr/>
              <p:nvPr/>
            </p:nvSpPr>
            <p:spPr>
              <a:xfrm>
                <a:off x="-2334100" y="-1863275"/>
                <a:ext cx="18025" cy="3050"/>
              </a:xfrm>
              <a:custGeom>
                <a:avLst/>
                <a:gdLst/>
                <a:ahLst/>
                <a:cxnLst/>
                <a:rect l="l" t="t" r="r" b="b"/>
                <a:pathLst>
                  <a:path w="721" h="122" extrusionOk="0">
                    <a:moveTo>
                      <a:pt x="10" y="0"/>
                    </a:moveTo>
                    <a:lnTo>
                      <a:pt x="0" y="10"/>
                    </a:lnTo>
                    <a:lnTo>
                      <a:pt x="0" y="15"/>
                    </a:lnTo>
                    <a:lnTo>
                      <a:pt x="15" y="54"/>
                    </a:lnTo>
                    <a:lnTo>
                      <a:pt x="705" y="54"/>
                    </a:lnTo>
                    <a:lnTo>
                      <a:pt x="721" y="15"/>
                    </a:lnTo>
                    <a:lnTo>
                      <a:pt x="716" y="0"/>
                    </a:lnTo>
                    <a:close/>
                    <a:moveTo>
                      <a:pt x="705" y="54"/>
                    </a:moveTo>
                    <a:lnTo>
                      <a:pt x="677" y="121"/>
                    </a:lnTo>
                    <a:lnTo>
                      <a:pt x="706" y="54"/>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16"/>
              <p:cNvSpPr/>
              <p:nvPr/>
            </p:nvSpPr>
            <p:spPr>
              <a:xfrm>
                <a:off x="-2332300" y="-1858575"/>
                <a:ext cx="14425" cy="2225"/>
              </a:xfrm>
              <a:custGeom>
                <a:avLst/>
                <a:gdLst/>
                <a:ahLst/>
                <a:cxnLst/>
                <a:rect l="l" t="t" r="r" b="b"/>
                <a:pathLst>
                  <a:path w="577" h="89" extrusionOk="0">
                    <a:moveTo>
                      <a:pt x="1" y="1"/>
                    </a:moveTo>
                    <a:lnTo>
                      <a:pt x="30" y="73"/>
                    </a:lnTo>
                    <a:lnTo>
                      <a:pt x="30" y="88"/>
                    </a:lnTo>
                    <a:lnTo>
                      <a:pt x="547" y="88"/>
                    </a:lnTo>
                    <a:lnTo>
                      <a:pt x="547" y="73"/>
                    </a:lnTo>
                    <a:lnTo>
                      <a:pt x="576"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6"/>
              <p:cNvSpPr/>
              <p:nvPr/>
            </p:nvSpPr>
            <p:spPr>
              <a:xfrm>
                <a:off x="-2317900" y="-1860250"/>
                <a:ext cx="750" cy="1700"/>
              </a:xfrm>
              <a:custGeom>
                <a:avLst/>
                <a:gdLst/>
                <a:ahLst/>
                <a:cxnLst/>
                <a:rect l="l" t="t" r="r" b="b"/>
                <a:pathLst>
                  <a:path w="30" h="68" extrusionOk="0">
                    <a:moveTo>
                      <a:pt x="29" y="0"/>
                    </a:moveTo>
                    <a:lnTo>
                      <a:pt x="0" y="68"/>
                    </a:lnTo>
                    <a:lnTo>
                      <a:pt x="0" y="68"/>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16"/>
              <p:cNvSpPr/>
              <p:nvPr/>
            </p:nvSpPr>
            <p:spPr>
              <a:xfrm>
                <a:off x="-2333750" y="-1861950"/>
                <a:ext cx="1475" cy="3400"/>
              </a:xfrm>
              <a:custGeom>
                <a:avLst/>
                <a:gdLst/>
                <a:ahLst/>
                <a:cxnLst/>
                <a:rect l="l" t="t" r="r" b="b"/>
                <a:pathLst>
                  <a:path w="59" h="136" extrusionOk="0">
                    <a:moveTo>
                      <a:pt x="59" y="136"/>
                    </a:moveTo>
                    <a:lnTo>
                      <a:pt x="59" y="136"/>
                    </a:lnTo>
                    <a:lnTo>
                      <a:pt x="1"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16"/>
              <p:cNvSpPr/>
              <p:nvPr/>
            </p:nvSpPr>
            <p:spPr>
              <a:xfrm>
                <a:off x="-2333750" y="-1861950"/>
                <a:ext cx="17325" cy="3400"/>
              </a:xfrm>
              <a:custGeom>
                <a:avLst/>
                <a:gdLst/>
                <a:ahLst/>
                <a:cxnLst/>
                <a:rect l="l" t="t" r="r" b="b"/>
                <a:pathLst>
                  <a:path w="693" h="136" extrusionOk="0">
                    <a:moveTo>
                      <a:pt x="1" y="1"/>
                    </a:moveTo>
                    <a:lnTo>
                      <a:pt x="59" y="136"/>
                    </a:lnTo>
                    <a:lnTo>
                      <a:pt x="634" y="136"/>
                    </a:lnTo>
                    <a:lnTo>
                      <a:pt x="663" y="68"/>
                    </a:lnTo>
                    <a:lnTo>
                      <a:pt x="692"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16"/>
              <p:cNvSpPr/>
              <p:nvPr/>
            </p:nvSpPr>
            <p:spPr>
              <a:xfrm>
                <a:off x="-2330600" y="-1874275"/>
                <a:ext cx="12125" cy="3650"/>
              </a:xfrm>
              <a:custGeom>
                <a:avLst/>
                <a:gdLst/>
                <a:ahLst/>
                <a:cxnLst/>
                <a:rect l="l" t="t" r="r" b="b"/>
                <a:pathLst>
                  <a:path w="485" h="146" extrusionOk="0">
                    <a:moveTo>
                      <a:pt x="78" y="0"/>
                    </a:moveTo>
                    <a:cubicBezTo>
                      <a:pt x="34" y="0"/>
                      <a:pt x="0" y="34"/>
                      <a:pt x="0" y="78"/>
                    </a:cubicBezTo>
                    <a:cubicBezTo>
                      <a:pt x="0" y="102"/>
                      <a:pt x="15" y="126"/>
                      <a:pt x="34" y="140"/>
                    </a:cubicBezTo>
                    <a:lnTo>
                      <a:pt x="34" y="136"/>
                    </a:lnTo>
                    <a:lnTo>
                      <a:pt x="407" y="136"/>
                    </a:lnTo>
                    <a:lnTo>
                      <a:pt x="411" y="145"/>
                    </a:lnTo>
                    <a:cubicBezTo>
                      <a:pt x="484" y="107"/>
                      <a:pt x="455" y="0"/>
                      <a:pt x="378" y="0"/>
                    </a:cubicBezTo>
                    <a:lnTo>
                      <a:pt x="271" y="0"/>
                    </a:lnTo>
                    <a:lnTo>
                      <a:pt x="271" y="39"/>
                    </a:lnTo>
                    <a:lnTo>
                      <a:pt x="199" y="39"/>
                    </a:lnTo>
                    <a:lnTo>
                      <a:pt x="199"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16"/>
              <p:cNvSpPr/>
              <p:nvPr/>
            </p:nvSpPr>
            <p:spPr>
              <a:xfrm>
                <a:off x="-2329750" y="-1870900"/>
                <a:ext cx="9450" cy="500"/>
              </a:xfrm>
              <a:custGeom>
                <a:avLst/>
                <a:gdLst/>
                <a:ahLst/>
                <a:cxnLst/>
                <a:rect l="l" t="t" r="r" b="b"/>
                <a:pathLst>
                  <a:path w="378" h="20" extrusionOk="0">
                    <a:moveTo>
                      <a:pt x="0" y="1"/>
                    </a:moveTo>
                    <a:lnTo>
                      <a:pt x="0" y="5"/>
                    </a:lnTo>
                    <a:cubicBezTo>
                      <a:pt x="15" y="15"/>
                      <a:pt x="29" y="20"/>
                      <a:pt x="49" y="20"/>
                    </a:cubicBezTo>
                    <a:lnTo>
                      <a:pt x="344" y="20"/>
                    </a:lnTo>
                    <a:cubicBezTo>
                      <a:pt x="353" y="20"/>
                      <a:pt x="368" y="15"/>
                      <a:pt x="377" y="10"/>
                    </a:cubicBezTo>
                    <a:lnTo>
                      <a:pt x="3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16"/>
              <p:cNvSpPr/>
              <p:nvPr/>
            </p:nvSpPr>
            <p:spPr>
              <a:xfrm>
                <a:off x="-2325650" y="-1911776"/>
                <a:ext cx="1851" cy="39698"/>
              </a:xfrm>
              <a:custGeom>
                <a:avLst/>
                <a:gdLst/>
                <a:ahLst/>
                <a:cxnLst/>
                <a:rect l="l" t="t" r="r" b="b"/>
                <a:pathLst>
                  <a:path w="74" h="1501" extrusionOk="0">
                    <a:moveTo>
                      <a:pt x="1" y="1"/>
                    </a:moveTo>
                    <a:lnTo>
                      <a:pt x="1" y="1500"/>
                    </a:lnTo>
                    <a:lnTo>
                      <a:pt x="73" y="1500"/>
                    </a:lnTo>
                    <a:lnTo>
                      <a:pt x="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16"/>
              <p:cNvSpPr/>
              <p:nvPr/>
            </p:nvSpPr>
            <p:spPr>
              <a:xfrm>
                <a:off x="-2325650" y="-1874275"/>
                <a:ext cx="1850" cy="850"/>
              </a:xfrm>
              <a:custGeom>
                <a:avLst/>
                <a:gdLst/>
                <a:ahLst/>
                <a:cxnLst/>
                <a:rect l="l" t="t" r="r" b="b"/>
                <a:pathLst>
                  <a:path w="74" h="34" extrusionOk="0">
                    <a:moveTo>
                      <a:pt x="1" y="0"/>
                    </a:moveTo>
                    <a:lnTo>
                      <a:pt x="1" y="34"/>
                    </a:lnTo>
                    <a:lnTo>
                      <a:pt x="73" y="34"/>
                    </a:lnTo>
                    <a:lnTo>
                      <a:pt x="73"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16"/>
              <p:cNvSpPr/>
              <p:nvPr/>
            </p:nvSpPr>
            <p:spPr>
              <a:xfrm>
                <a:off x="-2319000" y="-1843325"/>
                <a:ext cx="6325" cy="11750"/>
              </a:xfrm>
              <a:custGeom>
                <a:avLst/>
                <a:gdLst/>
                <a:ahLst/>
                <a:cxnLst/>
                <a:rect l="l" t="t" r="r" b="b"/>
                <a:pathLst>
                  <a:path w="253" h="470" extrusionOk="0">
                    <a:moveTo>
                      <a:pt x="10" y="0"/>
                    </a:moveTo>
                    <a:lnTo>
                      <a:pt x="6" y="373"/>
                    </a:lnTo>
                    <a:cubicBezTo>
                      <a:pt x="6" y="373"/>
                      <a:pt x="1" y="407"/>
                      <a:pt x="1" y="470"/>
                    </a:cubicBezTo>
                    <a:cubicBezTo>
                      <a:pt x="247" y="416"/>
                      <a:pt x="252" y="63"/>
                      <a:pt x="10"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16"/>
              <p:cNvSpPr/>
              <p:nvPr/>
            </p:nvSpPr>
            <p:spPr>
              <a:xfrm>
                <a:off x="-2337750" y="-1843325"/>
                <a:ext cx="6575" cy="11875"/>
              </a:xfrm>
              <a:custGeom>
                <a:avLst/>
                <a:gdLst/>
                <a:ahLst/>
                <a:cxnLst/>
                <a:rect l="l" t="t" r="r" b="b"/>
                <a:pathLst>
                  <a:path w="263" h="475" extrusionOk="0">
                    <a:moveTo>
                      <a:pt x="252" y="0"/>
                    </a:moveTo>
                    <a:cubicBezTo>
                      <a:pt x="1" y="58"/>
                      <a:pt x="6" y="421"/>
                      <a:pt x="262" y="474"/>
                    </a:cubicBezTo>
                    <a:lnTo>
                      <a:pt x="262" y="373"/>
                    </a:lnTo>
                    <a:lnTo>
                      <a:pt x="252"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16"/>
              <p:cNvSpPr/>
              <p:nvPr/>
            </p:nvSpPr>
            <p:spPr>
              <a:xfrm>
                <a:off x="-2331200" y="-1843575"/>
                <a:ext cx="12350" cy="12250"/>
              </a:xfrm>
              <a:custGeom>
                <a:avLst/>
                <a:gdLst/>
                <a:ahLst/>
                <a:cxnLst/>
                <a:rect l="l" t="t" r="r" b="b"/>
                <a:pathLst>
                  <a:path w="494" h="490" extrusionOk="0">
                    <a:moveTo>
                      <a:pt x="58" y="1"/>
                    </a:moveTo>
                    <a:cubicBezTo>
                      <a:pt x="39" y="1"/>
                      <a:pt x="20" y="6"/>
                      <a:pt x="0" y="10"/>
                    </a:cubicBezTo>
                    <a:lnTo>
                      <a:pt x="5" y="383"/>
                    </a:lnTo>
                    <a:lnTo>
                      <a:pt x="5" y="484"/>
                    </a:lnTo>
                    <a:cubicBezTo>
                      <a:pt x="20" y="489"/>
                      <a:pt x="39" y="489"/>
                      <a:pt x="58" y="489"/>
                    </a:cubicBezTo>
                    <a:lnTo>
                      <a:pt x="426" y="489"/>
                    </a:lnTo>
                    <a:cubicBezTo>
                      <a:pt x="445" y="489"/>
                      <a:pt x="469" y="484"/>
                      <a:pt x="489" y="480"/>
                    </a:cubicBezTo>
                    <a:lnTo>
                      <a:pt x="489" y="383"/>
                    </a:lnTo>
                    <a:lnTo>
                      <a:pt x="494" y="10"/>
                    </a:lnTo>
                    <a:cubicBezTo>
                      <a:pt x="469" y="6"/>
                      <a:pt x="445" y="1"/>
                      <a:pt x="426"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9" name="Google Shape;1049;p16"/>
            <p:cNvSpPr/>
            <p:nvPr/>
          </p:nvSpPr>
          <p:spPr>
            <a:xfrm>
              <a:off x="8034813" y="1197800"/>
              <a:ext cx="182400" cy="103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16"/>
            <p:cNvSpPr/>
            <p:nvPr/>
          </p:nvSpPr>
          <p:spPr>
            <a:xfrm>
              <a:off x="8053925" y="1036850"/>
              <a:ext cx="148200" cy="57000"/>
            </a:xfrm>
            <a:prstGeom prst="roundRect">
              <a:avLst>
                <a:gd name="adj" fmla="val 26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16"/>
            <p:cNvSpPr/>
            <p:nvPr/>
          </p:nvSpPr>
          <p:spPr>
            <a:xfrm>
              <a:off x="8039463" y="1333125"/>
              <a:ext cx="173100" cy="2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16"/>
            <p:cNvSpPr/>
            <p:nvPr/>
          </p:nvSpPr>
          <p:spPr>
            <a:xfrm>
              <a:off x="8080925" y="944000"/>
              <a:ext cx="94200" cy="32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16"/>
            <p:cNvSpPr/>
            <p:nvPr/>
          </p:nvSpPr>
          <p:spPr>
            <a:xfrm>
              <a:off x="7819345" y="3792175"/>
              <a:ext cx="600200" cy="1082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16"/>
          <p:cNvGrpSpPr/>
          <p:nvPr/>
        </p:nvGrpSpPr>
        <p:grpSpPr>
          <a:xfrm>
            <a:off x="1926560" y="3390530"/>
            <a:ext cx="2438219" cy="2895881"/>
            <a:chOff x="-2819875" y="-1836800"/>
            <a:chExt cx="314425" cy="373450"/>
          </a:xfrm>
        </p:grpSpPr>
        <p:sp>
          <p:nvSpPr>
            <p:cNvPr id="1055" name="Google Shape;1055;p16"/>
            <p:cNvSpPr/>
            <p:nvPr/>
          </p:nvSpPr>
          <p:spPr>
            <a:xfrm>
              <a:off x="-2741500" y="-1778875"/>
              <a:ext cx="160475" cy="138850"/>
            </a:xfrm>
            <a:custGeom>
              <a:avLst/>
              <a:gdLst/>
              <a:ahLst/>
              <a:cxnLst/>
              <a:rect l="l" t="t" r="r" b="b"/>
              <a:pathLst>
                <a:path w="6419" h="5554" extrusionOk="0">
                  <a:moveTo>
                    <a:pt x="0" y="1"/>
                  </a:moveTo>
                  <a:lnTo>
                    <a:pt x="0" y="5553"/>
                  </a:lnTo>
                  <a:cubicBezTo>
                    <a:pt x="0" y="5553"/>
                    <a:pt x="590" y="2879"/>
                    <a:pt x="3212" y="2879"/>
                  </a:cubicBezTo>
                  <a:cubicBezTo>
                    <a:pt x="5834" y="2879"/>
                    <a:pt x="6419" y="5553"/>
                    <a:pt x="6419" y="5553"/>
                  </a:cubicBezTo>
                  <a:lnTo>
                    <a:pt x="641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6"/>
            <p:cNvSpPr/>
            <p:nvPr/>
          </p:nvSpPr>
          <p:spPr>
            <a:xfrm>
              <a:off x="-26109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3" y="1399"/>
                    <a:pt x="3463" y="2027"/>
                  </a:cubicBezTo>
                  <a:lnTo>
                    <a:pt x="3463" y="11760"/>
                  </a:lnTo>
                  <a:cubicBezTo>
                    <a:pt x="3463" y="11968"/>
                    <a:pt x="3613" y="12151"/>
                    <a:pt x="3817" y="12151"/>
                  </a:cubicBezTo>
                  <a:lnTo>
                    <a:pt x="3841" y="12151"/>
                  </a:lnTo>
                  <a:cubicBezTo>
                    <a:pt x="4049" y="12142"/>
                    <a:pt x="4213" y="11968"/>
                    <a:pt x="4203" y="11760"/>
                  </a:cubicBezTo>
                  <a:lnTo>
                    <a:pt x="4203" y="1239"/>
                  </a:lnTo>
                  <a:cubicBezTo>
                    <a:pt x="4208" y="556"/>
                    <a:pt x="3657" y="0"/>
                    <a:pt x="2977" y="0"/>
                  </a:cubicBezTo>
                  <a:cubicBezTo>
                    <a:pt x="2968" y="0"/>
                    <a:pt x="2959"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6"/>
            <p:cNvSpPr/>
            <p:nvPr/>
          </p:nvSpPr>
          <p:spPr>
            <a:xfrm>
              <a:off x="-2611275" y="-1767875"/>
              <a:ext cx="105825" cy="61700"/>
            </a:xfrm>
            <a:custGeom>
              <a:avLst/>
              <a:gdLst/>
              <a:ahLst/>
              <a:cxnLst/>
              <a:rect l="l" t="t" r="r" b="b"/>
              <a:pathLst>
                <a:path w="4233"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6"/>
            <p:cNvSpPr/>
            <p:nvPr/>
          </p:nvSpPr>
          <p:spPr>
            <a:xfrm>
              <a:off x="-28195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4" y="1399"/>
                    <a:pt x="3464" y="2027"/>
                  </a:cubicBezTo>
                  <a:lnTo>
                    <a:pt x="3464" y="11760"/>
                  </a:lnTo>
                  <a:cubicBezTo>
                    <a:pt x="3464" y="11968"/>
                    <a:pt x="3613" y="12151"/>
                    <a:pt x="3817" y="12151"/>
                  </a:cubicBezTo>
                  <a:lnTo>
                    <a:pt x="3841" y="12151"/>
                  </a:lnTo>
                  <a:cubicBezTo>
                    <a:pt x="4049" y="12142"/>
                    <a:pt x="4213" y="11968"/>
                    <a:pt x="4204" y="11760"/>
                  </a:cubicBezTo>
                  <a:lnTo>
                    <a:pt x="4204" y="1239"/>
                  </a:lnTo>
                  <a:cubicBezTo>
                    <a:pt x="4208" y="556"/>
                    <a:pt x="3657" y="0"/>
                    <a:pt x="2977" y="0"/>
                  </a:cubicBezTo>
                  <a:cubicBezTo>
                    <a:pt x="2968" y="0"/>
                    <a:pt x="2960"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16"/>
            <p:cNvSpPr/>
            <p:nvPr/>
          </p:nvSpPr>
          <p:spPr>
            <a:xfrm>
              <a:off x="-2819875" y="-1767875"/>
              <a:ext cx="105850" cy="61700"/>
            </a:xfrm>
            <a:custGeom>
              <a:avLst/>
              <a:gdLst/>
              <a:ahLst/>
              <a:cxnLst/>
              <a:rect l="l" t="t" r="r" b="b"/>
              <a:pathLst>
                <a:path w="4234"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16"/>
            <p:cNvSpPr/>
            <p:nvPr/>
          </p:nvSpPr>
          <p:spPr>
            <a:xfrm>
              <a:off x="-2800775" y="-1745125"/>
              <a:ext cx="67875" cy="265200"/>
            </a:xfrm>
            <a:custGeom>
              <a:avLst/>
              <a:gdLst/>
              <a:ahLst/>
              <a:cxnLst/>
              <a:rect l="l" t="t" r="r" b="b"/>
              <a:pathLst>
                <a:path w="2715" h="10608" extrusionOk="0">
                  <a:moveTo>
                    <a:pt x="818" y="0"/>
                  </a:moveTo>
                  <a:cubicBezTo>
                    <a:pt x="373" y="0"/>
                    <a:pt x="1" y="518"/>
                    <a:pt x="1" y="1146"/>
                  </a:cubicBezTo>
                  <a:lnTo>
                    <a:pt x="1" y="10608"/>
                  </a:lnTo>
                  <a:lnTo>
                    <a:pt x="2715" y="10608"/>
                  </a:lnTo>
                  <a:lnTo>
                    <a:pt x="2715" y="2428"/>
                  </a:lnTo>
                  <a:lnTo>
                    <a:pt x="2715" y="1146"/>
                  </a:lnTo>
                  <a:cubicBezTo>
                    <a:pt x="2715"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16"/>
            <p:cNvSpPr/>
            <p:nvPr/>
          </p:nvSpPr>
          <p:spPr>
            <a:xfrm>
              <a:off x="-2592175" y="-1745125"/>
              <a:ext cx="67875" cy="265200"/>
            </a:xfrm>
            <a:custGeom>
              <a:avLst/>
              <a:gdLst/>
              <a:ahLst/>
              <a:cxnLst/>
              <a:rect l="l" t="t" r="r" b="b"/>
              <a:pathLst>
                <a:path w="2715" h="10608" extrusionOk="0">
                  <a:moveTo>
                    <a:pt x="818" y="0"/>
                  </a:moveTo>
                  <a:cubicBezTo>
                    <a:pt x="373" y="0"/>
                    <a:pt x="1" y="518"/>
                    <a:pt x="1" y="1146"/>
                  </a:cubicBezTo>
                  <a:lnTo>
                    <a:pt x="1" y="10608"/>
                  </a:lnTo>
                  <a:lnTo>
                    <a:pt x="2714" y="10608"/>
                  </a:lnTo>
                  <a:lnTo>
                    <a:pt x="2714" y="2428"/>
                  </a:lnTo>
                  <a:lnTo>
                    <a:pt x="2714" y="1146"/>
                  </a:lnTo>
                  <a:cubicBezTo>
                    <a:pt x="2714"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6"/>
            <p:cNvSpPr/>
            <p:nvPr/>
          </p:nvSpPr>
          <p:spPr>
            <a:xfrm>
              <a:off x="-2819875" y="-1836800"/>
              <a:ext cx="314425" cy="70400"/>
            </a:xfrm>
            <a:custGeom>
              <a:avLst/>
              <a:gdLst/>
              <a:ahLst/>
              <a:cxnLst/>
              <a:rect l="l" t="t" r="r" b="b"/>
              <a:pathLst>
                <a:path w="12577" h="2816" extrusionOk="0">
                  <a:moveTo>
                    <a:pt x="1" y="1"/>
                  </a:moveTo>
                  <a:lnTo>
                    <a:pt x="1" y="2816"/>
                  </a:lnTo>
                  <a:lnTo>
                    <a:pt x="12030" y="2816"/>
                  </a:lnTo>
                  <a:cubicBezTo>
                    <a:pt x="12335" y="2816"/>
                    <a:pt x="12577" y="2574"/>
                    <a:pt x="12577" y="2269"/>
                  </a:cubicBezTo>
                  <a:lnTo>
                    <a:pt x="12577" y="547"/>
                  </a:lnTo>
                  <a:cubicBezTo>
                    <a:pt x="12577" y="242"/>
                    <a:pt x="12335" y="1"/>
                    <a:pt x="1203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6"/>
            <p:cNvSpPr/>
            <p:nvPr/>
          </p:nvSpPr>
          <p:spPr>
            <a:xfrm>
              <a:off x="-2587825" y="-1836800"/>
              <a:ext cx="20225" cy="75125"/>
            </a:xfrm>
            <a:custGeom>
              <a:avLst/>
              <a:gdLst/>
              <a:ahLst/>
              <a:cxnLst/>
              <a:rect l="l" t="t" r="r" b="b"/>
              <a:pathLst>
                <a:path w="809" h="3005" extrusionOk="0">
                  <a:moveTo>
                    <a:pt x="1" y="1"/>
                  </a:moveTo>
                  <a:lnTo>
                    <a:pt x="1" y="3004"/>
                  </a:lnTo>
                  <a:lnTo>
                    <a:pt x="809" y="3004"/>
                  </a:lnTo>
                  <a:lnTo>
                    <a:pt x="80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6"/>
            <p:cNvSpPr/>
            <p:nvPr/>
          </p:nvSpPr>
          <p:spPr>
            <a:xfrm>
              <a:off x="-2758325"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6"/>
            <p:cNvSpPr/>
            <p:nvPr/>
          </p:nvSpPr>
          <p:spPr>
            <a:xfrm>
              <a:off x="-2544875" y="-1836800"/>
              <a:ext cx="20200" cy="71000"/>
            </a:xfrm>
            <a:custGeom>
              <a:avLst/>
              <a:gdLst/>
              <a:ahLst/>
              <a:cxnLst/>
              <a:rect l="l" t="t" r="r" b="b"/>
              <a:pathLst>
                <a:path w="808" h="2840" extrusionOk="0">
                  <a:moveTo>
                    <a:pt x="0" y="1"/>
                  </a:moveTo>
                  <a:lnTo>
                    <a:pt x="0" y="2840"/>
                  </a:lnTo>
                  <a:lnTo>
                    <a:pt x="808" y="2840"/>
                  </a:lnTo>
                  <a:lnTo>
                    <a:pt x="80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6"/>
            <p:cNvSpPr/>
            <p:nvPr/>
          </p:nvSpPr>
          <p:spPr>
            <a:xfrm>
              <a:off x="-2801250"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16"/>
            <p:cNvSpPr/>
            <p:nvPr/>
          </p:nvSpPr>
          <p:spPr>
            <a:xfrm>
              <a:off x="-2715400" y="-1813575"/>
              <a:ext cx="104750" cy="26625"/>
            </a:xfrm>
            <a:custGeom>
              <a:avLst/>
              <a:gdLst/>
              <a:ahLst/>
              <a:cxnLst/>
              <a:rect l="l" t="t" r="r" b="b"/>
              <a:pathLst>
                <a:path w="4190" h="1065" extrusionOk="0">
                  <a:moveTo>
                    <a:pt x="528" y="0"/>
                  </a:moveTo>
                  <a:cubicBezTo>
                    <a:pt x="238" y="0"/>
                    <a:pt x="1" y="232"/>
                    <a:pt x="1" y="528"/>
                  </a:cubicBezTo>
                  <a:lnTo>
                    <a:pt x="1" y="537"/>
                  </a:lnTo>
                  <a:cubicBezTo>
                    <a:pt x="1" y="827"/>
                    <a:pt x="238" y="1064"/>
                    <a:pt x="528" y="1064"/>
                  </a:cubicBezTo>
                  <a:lnTo>
                    <a:pt x="3663" y="1064"/>
                  </a:lnTo>
                  <a:cubicBezTo>
                    <a:pt x="3958" y="1064"/>
                    <a:pt x="4190" y="827"/>
                    <a:pt x="4190" y="537"/>
                  </a:cubicBezTo>
                  <a:lnTo>
                    <a:pt x="4190" y="528"/>
                  </a:lnTo>
                  <a:cubicBezTo>
                    <a:pt x="4190" y="232"/>
                    <a:pt x="3958" y="0"/>
                    <a:pt x="366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8" name="Google Shape;1068;p16"/>
          <p:cNvSpPr/>
          <p:nvPr/>
        </p:nvSpPr>
        <p:spPr>
          <a:xfrm>
            <a:off x="668894" y="2937789"/>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9" name="Google Shape;1069;p16"/>
          <p:cNvSpPr/>
          <p:nvPr/>
        </p:nvSpPr>
        <p:spPr>
          <a:xfrm>
            <a:off x="400502" y="33247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0" name="Google Shape;1070;p16"/>
          <p:cNvSpPr/>
          <p:nvPr/>
        </p:nvSpPr>
        <p:spPr>
          <a:xfrm>
            <a:off x="891093" y="3711973"/>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1" name="Google Shape;1071;p16"/>
          <p:cNvSpPr/>
          <p:nvPr/>
        </p:nvSpPr>
        <p:spPr>
          <a:xfrm>
            <a:off x="2887578" y="2155422"/>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2" name="Google Shape;1072;p16"/>
          <p:cNvSpPr/>
          <p:nvPr/>
        </p:nvSpPr>
        <p:spPr>
          <a:xfrm>
            <a:off x="3228469" y="2351191"/>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3" name="Google Shape;1073;p16"/>
          <p:cNvSpPr/>
          <p:nvPr/>
        </p:nvSpPr>
        <p:spPr>
          <a:xfrm>
            <a:off x="2496701" y="2917798"/>
            <a:ext cx="187633" cy="16103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4" name="Google Shape;1074;p16"/>
          <p:cNvSpPr/>
          <p:nvPr/>
        </p:nvSpPr>
        <p:spPr>
          <a:xfrm>
            <a:off x="4126936" y="2198341"/>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5" name="Google Shape;1075;p16"/>
          <p:cNvGrpSpPr/>
          <p:nvPr/>
        </p:nvGrpSpPr>
        <p:grpSpPr>
          <a:xfrm rot="-4705954">
            <a:off x="5121650" y="440487"/>
            <a:ext cx="914487" cy="1092760"/>
            <a:chOff x="-2727738" y="2878591"/>
            <a:chExt cx="727675" cy="869530"/>
          </a:xfrm>
        </p:grpSpPr>
        <p:sp>
          <p:nvSpPr>
            <p:cNvPr id="1076" name="Google Shape;1076;p16"/>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16"/>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6"/>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6"/>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16"/>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16"/>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3590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1082"/>
        <p:cNvGrpSpPr/>
        <p:nvPr/>
      </p:nvGrpSpPr>
      <p:grpSpPr>
        <a:xfrm>
          <a:off x="0" y="0"/>
          <a:ext cx="0" cy="0"/>
          <a:chOff x="0" y="0"/>
          <a:chExt cx="0" cy="0"/>
        </a:xfrm>
      </p:grpSpPr>
      <p:sp>
        <p:nvSpPr>
          <p:cNvPr id="1083" name="Google Shape;1083;p17"/>
          <p:cNvSpPr/>
          <p:nvPr/>
        </p:nvSpPr>
        <p:spPr>
          <a:xfrm>
            <a:off x="215134" y="5962200"/>
            <a:ext cx="11775749" cy="487661"/>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4" name="Google Shape;1084;p17"/>
          <p:cNvGrpSpPr/>
          <p:nvPr/>
        </p:nvGrpSpPr>
        <p:grpSpPr>
          <a:xfrm rot="-5400307">
            <a:off x="5729606" y="881269"/>
            <a:ext cx="5996557" cy="6013539"/>
            <a:chOff x="-1211800" y="3902875"/>
            <a:chExt cx="4015552" cy="3590030"/>
          </a:xfrm>
        </p:grpSpPr>
        <p:sp>
          <p:nvSpPr>
            <p:cNvPr id="1085" name="Google Shape;1085;p17"/>
            <p:cNvSpPr/>
            <p:nvPr/>
          </p:nvSpPr>
          <p:spPr>
            <a:xfrm>
              <a:off x="-1211800" y="3902875"/>
              <a:ext cx="3844961" cy="3427967"/>
            </a:xfrm>
            <a:custGeom>
              <a:avLst/>
              <a:gdLst/>
              <a:ahLst/>
              <a:cxnLst/>
              <a:rect l="l" t="t" r="r" b="b"/>
              <a:pathLst>
                <a:path w="4057" h="3617" extrusionOk="0">
                  <a:moveTo>
                    <a:pt x="2186" y="1"/>
                  </a:moveTo>
                  <a:cubicBezTo>
                    <a:pt x="1820" y="1"/>
                    <a:pt x="1591" y="397"/>
                    <a:pt x="1317" y="560"/>
                  </a:cubicBezTo>
                  <a:cubicBezTo>
                    <a:pt x="0" y="1327"/>
                    <a:pt x="89" y="2873"/>
                    <a:pt x="1439" y="3591"/>
                  </a:cubicBezTo>
                  <a:cubicBezTo>
                    <a:pt x="1555" y="3609"/>
                    <a:pt x="1669" y="3617"/>
                    <a:pt x="1783" y="3617"/>
                  </a:cubicBezTo>
                  <a:cubicBezTo>
                    <a:pt x="2196" y="3617"/>
                    <a:pt x="2597" y="3512"/>
                    <a:pt x="3001" y="3422"/>
                  </a:cubicBezTo>
                  <a:cubicBezTo>
                    <a:pt x="3699" y="3272"/>
                    <a:pt x="4056" y="2896"/>
                    <a:pt x="3899" y="2152"/>
                  </a:cubicBezTo>
                  <a:cubicBezTo>
                    <a:pt x="3608" y="1840"/>
                    <a:pt x="3268" y="1752"/>
                    <a:pt x="2901" y="1752"/>
                  </a:cubicBezTo>
                  <a:cubicBezTo>
                    <a:pt x="2749" y="1752"/>
                    <a:pt x="2592" y="1767"/>
                    <a:pt x="2433" y="1788"/>
                  </a:cubicBezTo>
                  <a:cubicBezTo>
                    <a:pt x="2304" y="1806"/>
                    <a:pt x="2156" y="1835"/>
                    <a:pt x="2017" y="1835"/>
                  </a:cubicBezTo>
                  <a:cubicBezTo>
                    <a:pt x="1834" y="1835"/>
                    <a:pt x="1666" y="1785"/>
                    <a:pt x="1570" y="1596"/>
                  </a:cubicBezTo>
                  <a:cubicBezTo>
                    <a:pt x="1347" y="1143"/>
                    <a:pt x="1858" y="1135"/>
                    <a:pt x="2069" y="951"/>
                  </a:cubicBezTo>
                  <a:cubicBezTo>
                    <a:pt x="2253" y="782"/>
                    <a:pt x="2429" y="613"/>
                    <a:pt x="2544" y="391"/>
                  </a:cubicBezTo>
                  <a:cubicBezTo>
                    <a:pt x="2583" y="295"/>
                    <a:pt x="2575" y="191"/>
                    <a:pt x="2521" y="103"/>
                  </a:cubicBezTo>
                  <a:cubicBezTo>
                    <a:pt x="2397" y="30"/>
                    <a:pt x="2286" y="1"/>
                    <a:pt x="2186" y="1"/>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7"/>
            <p:cNvSpPr/>
            <p:nvPr/>
          </p:nvSpPr>
          <p:spPr>
            <a:xfrm>
              <a:off x="151990" y="4000492"/>
              <a:ext cx="2651763" cy="3492413"/>
            </a:xfrm>
            <a:custGeom>
              <a:avLst/>
              <a:gdLst/>
              <a:ahLst/>
              <a:cxnLst/>
              <a:rect l="l" t="t" r="r" b="b"/>
              <a:pathLst>
                <a:path w="2798" h="3685" extrusionOk="0">
                  <a:moveTo>
                    <a:pt x="1082" y="0"/>
                  </a:moveTo>
                  <a:lnTo>
                    <a:pt x="1067" y="250"/>
                  </a:lnTo>
                  <a:cubicBezTo>
                    <a:pt x="1079" y="296"/>
                    <a:pt x="1094" y="338"/>
                    <a:pt x="1105" y="380"/>
                  </a:cubicBezTo>
                  <a:cubicBezTo>
                    <a:pt x="1301" y="687"/>
                    <a:pt x="1746" y="706"/>
                    <a:pt x="1884" y="1071"/>
                  </a:cubicBezTo>
                  <a:cubicBezTo>
                    <a:pt x="1923" y="1147"/>
                    <a:pt x="1957" y="1228"/>
                    <a:pt x="1996" y="1305"/>
                  </a:cubicBezTo>
                  <a:cubicBezTo>
                    <a:pt x="2042" y="1424"/>
                    <a:pt x="2091" y="1543"/>
                    <a:pt x="2138" y="1662"/>
                  </a:cubicBezTo>
                  <a:cubicBezTo>
                    <a:pt x="2180" y="1784"/>
                    <a:pt x="2249" y="1892"/>
                    <a:pt x="2349" y="1976"/>
                  </a:cubicBezTo>
                  <a:cubicBezTo>
                    <a:pt x="2164" y="3058"/>
                    <a:pt x="2084" y="3154"/>
                    <a:pt x="1044" y="3277"/>
                  </a:cubicBezTo>
                  <a:cubicBezTo>
                    <a:pt x="687" y="3315"/>
                    <a:pt x="323" y="3292"/>
                    <a:pt x="0" y="3488"/>
                  </a:cubicBezTo>
                  <a:cubicBezTo>
                    <a:pt x="261" y="3629"/>
                    <a:pt x="515" y="3684"/>
                    <a:pt x="763" y="3684"/>
                  </a:cubicBezTo>
                  <a:cubicBezTo>
                    <a:pt x="1272" y="3684"/>
                    <a:pt x="1755" y="3449"/>
                    <a:pt x="2222" y="3235"/>
                  </a:cubicBezTo>
                  <a:cubicBezTo>
                    <a:pt x="2586" y="3066"/>
                    <a:pt x="2797" y="2644"/>
                    <a:pt x="2740" y="2237"/>
                  </a:cubicBezTo>
                  <a:cubicBezTo>
                    <a:pt x="2656" y="1642"/>
                    <a:pt x="2563" y="1017"/>
                    <a:pt x="2230" y="503"/>
                  </a:cubicBezTo>
                  <a:cubicBezTo>
                    <a:pt x="1984" y="127"/>
                    <a:pt x="1466" y="169"/>
                    <a:pt x="1082" y="0"/>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17"/>
            <p:cNvSpPr/>
            <p:nvPr/>
          </p:nvSpPr>
          <p:spPr>
            <a:xfrm>
              <a:off x="-181613" y="4234583"/>
              <a:ext cx="2559832" cy="1652854"/>
            </a:xfrm>
            <a:custGeom>
              <a:avLst/>
              <a:gdLst/>
              <a:ahLst/>
              <a:cxnLst/>
              <a:rect l="l" t="t" r="r" b="b"/>
              <a:pathLst>
                <a:path w="2701" h="1744" extrusionOk="0">
                  <a:moveTo>
                    <a:pt x="1377" y="1"/>
                  </a:moveTo>
                  <a:cubicBezTo>
                    <a:pt x="960" y="1"/>
                    <a:pt x="920" y="599"/>
                    <a:pt x="519" y="599"/>
                  </a:cubicBezTo>
                  <a:cubicBezTo>
                    <a:pt x="509" y="599"/>
                    <a:pt x="498" y="598"/>
                    <a:pt x="487" y="597"/>
                  </a:cubicBezTo>
                  <a:cubicBezTo>
                    <a:pt x="464" y="596"/>
                    <a:pt x="443" y="595"/>
                    <a:pt x="423" y="595"/>
                  </a:cubicBezTo>
                  <a:cubicBezTo>
                    <a:pt x="1" y="595"/>
                    <a:pt x="133" y="931"/>
                    <a:pt x="122" y="1169"/>
                  </a:cubicBezTo>
                  <a:cubicBezTo>
                    <a:pt x="103" y="1495"/>
                    <a:pt x="222" y="1714"/>
                    <a:pt x="590" y="1737"/>
                  </a:cubicBezTo>
                  <a:cubicBezTo>
                    <a:pt x="672" y="1742"/>
                    <a:pt x="754" y="1744"/>
                    <a:pt x="835" y="1744"/>
                  </a:cubicBezTo>
                  <a:cubicBezTo>
                    <a:pt x="1269" y="1744"/>
                    <a:pt x="1701" y="1686"/>
                    <a:pt x="2132" y="1686"/>
                  </a:cubicBezTo>
                  <a:cubicBezTo>
                    <a:pt x="2322" y="1686"/>
                    <a:pt x="2511" y="1697"/>
                    <a:pt x="2701" y="1729"/>
                  </a:cubicBezTo>
                  <a:lnTo>
                    <a:pt x="2697" y="1319"/>
                  </a:lnTo>
                  <a:cubicBezTo>
                    <a:pt x="2635" y="1238"/>
                    <a:pt x="2574" y="1161"/>
                    <a:pt x="2509" y="1081"/>
                  </a:cubicBezTo>
                  <a:cubicBezTo>
                    <a:pt x="2501" y="1015"/>
                    <a:pt x="2493" y="946"/>
                    <a:pt x="2482" y="881"/>
                  </a:cubicBezTo>
                  <a:cubicBezTo>
                    <a:pt x="2305" y="375"/>
                    <a:pt x="1596" y="513"/>
                    <a:pt x="1419" y="3"/>
                  </a:cubicBezTo>
                  <a:cubicBezTo>
                    <a:pt x="1405" y="1"/>
                    <a:pt x="1391" y="1"/>
                    <a:pt x="1377" y="1"/>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7"/>
            <p:cNvSpPr/>
            <p:nvPr/>
          </p:nvSpPr>
          <p:spPr>
            <a:xfrm>
              <a:off x="1159431" y="4240269"/>
              <a:ext cx="1030188" cy="830218"/>
            </a:xfrm>
            <a:custGeom>
              <a:avLst/>
              <a:gdLst/>
              <a:ahLst/>
              <a:cxnLst/>
              <a:rect l="l" t="t" r="r" b="b"/>
              <a:pathLst>
                <a:path w="1087" h="876" extrusionOk="0">
                  <a:moveTo>
                    <a:pt x="4" y="0"/>
                  </a:moveTo>
                  <a:lnTo>
                    <a:pt x="4" y="0"/>
                  </a:lnTo>
                  <a:cubicBezTo>
                    <a:pt x="0" y="726"/>
                    <a:pt x="714" y="584"/>
                    <a:pt x="1067" y="875"/>
                  </a:cubicBezTo>
                  <a:cubicBezTo>
                    <a:pt x="1086" y="135"/>
                    <a:pt x="372" y="277"/>
                    <a:pt x="4" y="0"/>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7"/>
            <p:cNvSpPr/>
            <p:nvPr/>
          </p:nvSpPr>
          <p:spPr>
            <a:xfrm>
              <a:off x="2195305" y="5261929"/>
              <a:ext cx="179122" cy="222718"/>
            </a:xfrm>
            <a:custGeom>
              <a:avLst/>
              <a:gdLst/>
              <a:ahLst/>
              <a:cxnLst/>
              <a:rect l="l" t="t" r="r" b="b"/>
              <a:pathLst>
                <a:path w="189" h="235" extrusionOk="0">
                  <a:moveTo>
                    <a:pt x="189" y="235"/>
                  </a:moveTo>
                  <a:lnTo>
                    <a:pt x="1" y="1"/>
                  </a:ln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0" name="Google Shape;1090;p17"/>
          <p:cNvGrpSpPr/>
          <p:nvPr/>
        </p:nvGrpSpPr>
        <p:grpSpPr>
          <a:xfrm rot="-10666632">
            <a:off x="4669912" y="2215993"/>
            <a:ext cx="1340243" cy="1054983"/>
            <a:chOff x="6433246" y="1743436"/>
            <a:chExt cx="960254" cy="755871"/>
          </a:xfrm>
        </p:grpSpPr>
        <p:sp>
          <p:nvSpPr>
            <p:cNvPr id="1091" name="Google Shape;1091;p17"/>
            <p:cNvSpPr/>
            <p:nvPr/>
          </p:nvSpPr>
          <p:spPr>
            <a:xfrm>
              <a:off x="6464153" y="1763376"/>
              <a:ext cx="182738" cy="191711"/>
            </a:xfrm>
            <a:custGeom>
              <a:avLst/>
              <a:gdLst/>
              <a:ahLst/>
              <a:cxnLst/>
              <a:rect l="l" t="t" r="r" b="b"/>
              <a:pathLst>
                <a:path w="1283" h="1346" extrusionOk="0">
                  <a:moveTo>
                    <a:pt x="228" y="0"/>
                  </a:moveTo>
                  <a:cubicBezTo>
                    <a:pt x="199" y="131"/>
                    <a:pt x="117" y="247"/>
                    <a:pt x="1" y="315"/>
                  </a:cubicBezTo>
                  <a:lnTo>
                    <a:pt x="485" y="1345"/>
                  </a:lnTo>
                  <a:lnTo>
                    <a:pt x="1283" y="339"/>
                  </a:lnTo>
                  <a:lnTo>
                    <a:pt x="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7"/>
            <p:cNvSpPr/>
            <p:nvPr/>
          </p:nvSpPr>
          <p:spPr>
            <a:xfrm>
              <a:off x="6433246" y="1743436"/>
              <a:ext cx="63524" cy="64806"/>
            </a:xfrm>
            <a:custGeom>
              <a:avLst/>
              <a:gdLst/>
              <a:ahLst/>
              <a:cxnLst/>
              <a:rect l="l" t="t" r="r" b="b"/>
              <a:pathLst>
                <a:path w="446" h="455" extrusionOk="0">
                  <a:moveTo>
                    <a:pt x="0" y="0"/>
                  </a:moveTo>
                  <a:lnTo>
                    <a:pt x="218" y="455"/>
                  </a:lnTo>
                  <a:cubicBezTo>
                    <a:pt x="334" y="387"/>
                    <a:pt x="416" y="271"/>
                    <a:pt x="445" y="140"/>
                  </a:cubicBezTo>
                  <a:lnTo>
                    <a:pt x="0"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7"/>
            <p:cNvSpPr/>
            <p:nvPr/>
          </p:nvSpPr>
          <p:spPr>
            <a:xfrm>
              <a:off x="6529670" y="1807387"/>
              <a:ext cx="764137" cy="664294"/>
            </a:xfrm>
            <a:custGeom>
              <a:avLst/>
              <a:gdLst/>
              <a:ahLst/>
              <a:cxnLst/>
              <a:rect l="l" t="t" r="r" b="b"/>
              <a:pathLst>
                <a:path w="5365" h="4664" extrusionOk="0">
                  <a:moveTo>
                    <a:pt x="828" y="1"/>
                  </a:moveTo>
                  <a:lnTo>
                    <a:pt x="0" y="1036"/>
                  </a:lnTo>
                  <a:lnTo>
                    <a:pt x="4533" y="4664"/>
                  </a:lnTo>
                  <a:lnTo>
                    <a:pt x="5365" y="3629"/>
                  </a:lnTo>
                  <a:lnTo>
                    <a:pt x="82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7"/>
            <p:cNvSpPr/>
            <p:nvPr/>
          </p:nvSpPr>
          <p:spPr>
            <a:xfrm>
              <a:off x="6564137" y="1850827"/>
              <a:ext cx="694631" cy="577554"/>
            </a:xfrm>
            <a:custGeom>
              <a:avLst/>
              <a:gdLst/>
              <a:ahLst/>
              <a:cxnLst/>
              <a:rect l="l" t="t" r="r" b="b"/>
              <a:pathLst>
                <a:path w="4877" h="4055" extrusionOk="0">
                  <a:moveTo>
                    <a:pt x="344" y="1"/>
                  </a:moveTo>
                  <a:lnTo>
                    <a:pt x="0" y="426"/>
                  </a:lnTo>
                  <a:lnTo>
                    <a:pt x="4537" y="4054"/>
                  </a:lnTo>
                  <a:lnTo>
                    <a:pt x="4876" y="3628"/>
                  </a:lnTo>
                  <a:lnTo>
                    <a:pt x="344"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17"/>
            <p:cNvSpPr/>
            <p:nvPr/>
          </p:nvSpPr>
          <p:spPr>
            <a:xfrm>
              <a:off x="7186264" y="2337222"/>
              <a:ext cx="207236" cy="162085"/>
            </a:xfrm>
            <a:custGeom>
              <a:avLst/>
              <a:gdLst/>
              <a:ahLst/>
              <a:cxnLst/>
              <a:rect l="l" t="t" r="r" b="b"/>
              <a:pathLst>
                <a:path w="1455" h="1138" extrusionOk="0">
                  <a:moveTo>
                    <a:pt x="745" y="1"/>
                  </a:moveTo>
                  <a:lnTo>
                    <a:pt x="0" y="900"/>
                  </a:lnTo>
                  <a:cubicBezTo>
                    <a:pt x="173" y="1068"/>
                    <a:pt x="357" y="1137"/>
                    <a:pt x="526" y="1137"/>
                  </a:cubicBezTo>
                  <a:cubicBezTo>
                    <a:pt x="1072" y="1137"/>
                    <a:pt x="1454" y="418"/>
                    <a:pt x="745"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7"/>
            <p:cNvSpPr/>
            <p:nvPr/>
          </p:nvSpPr>
          <p:spPr>
            <a:xfrm>
              <a:off x="7133851" y="2287657"/>
              <a:ext cx="175189" cy="197835"/>
            </a:xfrm>
            <a:custGeom>
              <a:avLst/>
              <a:gdLst/>
              <a:ahLst/>
              <a:cxnLst/>
              <a:rect l="l" t="t" r="r" b="b"/>
              <a:pathLst>
                <a:path w="1230" h="1389" extrusionOk="0">
                  <a:moveTo>
                    <a:pt x="847" y="0"/>
                  </a:moveTo>
                  <a:lnTo>
                    <a:pt x="1" y="1089"/>
                  </a:lnTo>
                  <a:lnTo>
                    <a:pt x="383" y="1389"/>
                  </a:lnTo>
                  <a:lnTo>
                    <a:pt x="1229" y="300"/>
                  </a:lnTo>
                  <a:lnTo>
                    <a:pt x="847" y="0"/>
                  </a:lnTo>
                  <a:close/>
                </a:path>
              </a:pathLst>
            </a:custGeom>
            <a:solidFill>
              <a:srgbClr val="A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7" name="Google Shape;1097;p17"/>
          <p:cNvGrpSpPr/>
          <p:nvPr/>
        </p:nvGrpSpPr>
        <p:grpSpPr>
          <a:xfrm>
            <a:off x="4460784" y="5152260"/>
            <a:ext cx="1569328" cy="904395"/>
            <a:chOff x="6625736" y="4095721"/>
            <a:chExt cx="850800" cy="490240"/>
          </a:xfrm>
        </p:grpSpPr>
        <p:sp>
          <p:nvSpPr>
            <p:cNvPr id="1098" name="Google Shape;1098;p17"/>
            <p:cNvSpPr/>
            <p:nvPr/>
          </p:nvSpPr>
          <p:spPr>
            <a:xfrm>
              <a:off x="7028650" y="4095721"/>
              <a:ext cx="10969" cy="21569"/>
            </a:xfrm>
            <a:custGeom>
              <a:avLst/>
              <a:gdLst/>
              <a:ahLst/>
              <a:cxnLst/>
              <a:rect l="l" t="t" r="r" b="b"/>
              <a:pathLst>
                <a:path w="30" h="59" extrusionOk="0">
                  <a:moveTo>
                    <a:pt x="1" y="0"/>
                  </a:moveTo>
                  <a:lnTo>
                    <a:pt x="1" y="58"/>
                  </a:lnTo>
                  <a:lnTo>
                    <a:pt x="30" y="58"/>
                  </a:lnTo>
                  <a:lnTo>
                    <a:pt x="30"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7"/>
            <p:cNvSpPr/>
            <p:nvPr/>
          </p:nvSpPr>
          <p:spPr>
            <a:xfrm>
              <a:off x="7046566" y="4143246"/>
              <a:ext cx="81533" cy="76406"/>
            </a:xfrm>
            <a:custGeom>
              <a:avLst/>
              <a:gdLst/>
              <a:ahLst/>
              <a:cxnLst/>
              <a:rect l="l" t="t" r="r" b="b"/>
              <a:pathLst>
                <a:path w="223" h="209" extrusionOk="0">
                  <a:moveTo>
                    <a:pt x="0" y="1"/>
                  </a:moveTo>
                  <a:lnTo>
                    <a:pt x="0" y="209"/>
                  </a:lnTo>
                  <a:lnTo>
                    <a:pt x="223" y="209"/>
                  </a:lnTo>
                  <a:lnTo>
                    <a:pt x="22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7"/>
            <p:cNvSpPr/>
            <p:nvPr/>
          </p:nvSpPr>
          <p:spPr>
            <a:xfrm>
              <a:off x="6977463" y="4143246"/>
              <a:ext cx="69468" cy="76406"/>
            </a:xfrm>
            <a:custGeom>
              <a:avLst/>
              <a:gdLst/>
              <a:ahLst/>
              <a:cxnLst/>
              <a:rect l="l" t="t" r="r" b="b"/>
              <a:pathLst>
                <a:path w="190" h="209" extrusionOk="0">
                  <a:moveTo>
                    <a:pt x="1" y="1"/>
                  </a:moveTo>
                  <a:lnTo>
                    <a:pt x="1" y="209"/>
                  </a:lnTo>
                  <a:lnTo>
                    <a:pt x="189" y="209"/>
                  </a:lnTo>
                  <a:lnTo>
                    <a:pt x="18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7"/>
            <p:cNvSpPr/>
            <p:nvPr/>
          </p:nvSpPr>
          <p:spPr>
            <a:xfrm>
              <a:off x="6977463" y="4106323"/>
              <a:ext cx="69468" cy="37289"/>
            </a:xfrm>
            <a:custGeom>
              <a:avLst/>
              <a:gdLst/>
              <a:ahLst/>
              <a:cxnLst/>
              <a:rect l="l" t="t" r="r" b="b"/>
              <a:pathLst>
                <a:path w="190" h="102" extrusionOk="0">
                  <a:moveTo>
                    <a:pt x="97" y="0"/>
                  </a:moveTo>
                  <a:lnTo>
                    <a:pt x="1" y="102"/>
                  </a:lnTo>
                  <a:lnTo>
                    <a:pt x="189" y="102"/>
                  </a:lnTo>
                  <a:lnTo>
                    <a:pt x="97"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7"/>
            <p:cNvSpPr/>
            <p:nvPr/>
          </p:nvSpPr>
          <p:spPr>
            <a:xfrm>
              <a:off x="7012929" y="4106323"/>
              <a:ext cx="116998" cy="37289"/>
            </a:xfrm>
            <a:custGeom>
              <a:avLst/>
              <a:gdLst/>
              <a:ahLst/>
              <a:cxnLst/>
              <a:rect l="l" t="t" r="r" b="b"/>
              <a:pathLst>
                <a:path w="320" h="102" extrusionOk="0">
                  <a:moveTo>
                    <a:pt x="0" y="0"/>
                  </a:moveTo>
                  <a:lnTo>
                    <a:pt x="92" y="102"/>
                  </a:lnTo>
                  <a:lnTo>
                    <a:pt x="320" y="102"/>
                  </a:lnTo>
                  <a:lnTo>
                    <a:pt x="22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7"/>
            <p:cNvSpPr/>
            <p:nvPr/>
          </p:nvSpPr>
          <p:spPr>
            <a:xfrm>
              <a:off x="6795384" y="4166278"/>
              <a:ext cx="85189" cy="141844"/>
            </a:xfrm>
            <a:custGeom>
              <a:avLst/>
              <a:gdLst/>
              <a:ahLst/>
              <a:cxnLst/>
              <a:rect l="l" t="t" r="r" b="b"/>
              <a:pathLst>
                <a:path w="233" h="388" extrusionOk="0">
                  <a:moveTo>
                    <a:pt x="117" y="1"/>
                  </a:moveTo>
                  <a:lnTo>
                    <a:pt x="0" y="122"/>
                  </a:lnTo>
                  <a:lnTo>
                    <a:pt x="0" y="388"/>
                  </a:lnTo>
                  <a:lnTo>
                    <a:pt x="233" y="388"/>
                  </a:lnTo>
                  <a:lnTo>
                    <a:pt x="233" y="122"/>
                  </a:lnTo>
                  <a:lnTo>
                    <a:pt x="117"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7"/>
            <p:cNvSpPr/>
            <p:nvPr/>
          </p:nvSpPr>
          <p:spPr>
            <a:xfrm>
              <a:off x="6837796" y="4166278"/>
              <a:ext cx="187929" cy="44600"/>
            </a:xfrm>
            <a:custGeom>
              <a:avLst/>
              <a:gdLst/>
              <a:ahLst/>
              <a:cxnLst/>
              <a:rect l="l" t="t" r="r" b="b"/>
              <a:pathLst>
                <a:path w="514" h="122" extrusionOk="0">
                  <a:moveTo>
                    <a:pt x="1" y="1"/>
                  </a:moveTo>
                  <a:lnTo>
                    <a:pt x="117"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17"/>
            <p:cNvSpPr/>
            <p:nvPr/>
          </p:nvSpPr>
          <p:spPr>
            <a:xfrm>
              <a:off x="6880208" y="4210513"/>
              <a:ext cx="145517" cy="97609"/>
            </a:xfrm>
            <a:custGeom>
              <a:avLst/>
              <a:gdLst/>
              <a:ahLst/>
              <a:cxnLst/>
              <a:rect l="l" t="t" r="r" b="b"/>
              <a:pathLst>
                <a:path w="398" h="267" extrusionOk="0">
                  <a:moveTo>
                    <a:pt x="1" y="1"/>
                  </a:moveTo>
                  <a:lnTo>
                    <a:pt x="1"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17"/>
            <p:cNvSpPr/>
            <p:nvPr/>
          </p:nvSpPr>
          <p:spPr>
            <a:xfrm>
              <a:off x="7025360" y="4166278"/>
              <a:ext cx="85189" cy="141844"/>
            </a:xfrm>
            <a:custGeom>
              <a:avLst/>
              <a:gdLst/>
              <a:ahLst/>
              <a:cxnLst/>
              <a:rect l="l" t="t" r="r" b="b"/>
              <a:pathLst>
                <a:path w="233" h="388" extrusionOk="0">
                  <a:moveTo>
                    <a:pt x="116" y="1"/>
                  </a:moveTo>
                  <a:lnTo>
                    <a:pt x="0" y="122"/>
                  </a:lnTo>
                  <a:lnTo>
                    <a:pt x="0" y="388"/>
                  </a:lnTo>
                  <a:lnTo>
                    <a:pt x="232" y="388"/>
                  </a:lnTo>
                  <a:lnTo>
                    <a:pt x="232" y="122"/>
                  </a:lnTo>
                  <a:lnTo>
                    <a:pt x="116"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17"/>
            <p:cNvSpPr/>
            <p:nvPr/>
          </p:nvSpPr>
          <p:spPr>
            <a:xfrm>
              <a:off x="7067772" y="4166278"/>
              <a:ext cx="187929" cy="44600"/>
            </a:xfrm>
            <a:custGeom>
              <a:avLst/>
              <a:gdLst/>
              <a:ahLst/>
              <a:cxnLst/>
              <a:rect l="l" t="t" r="r" b="b"/>
              <a:pathLst>
                <a:path w="514" h="122" extrusionOk="0">
                  <a:moveTo>
                    <a:pt x="0" y="1"/>
                  </a:moveTo>
                  <a:lnTo>
                    <a:pt x="116"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17"/>
            <p:cNvSpPr/>
            <p:nvPr/>
          </p:nvSpPr>
          <p:spPr>
            <a:xfrm>
              <a:off x="7110184" y="4210513"/>
              <a:ext cx="145517" cy="97609"/>
            </a:xfrm>
            <a:custGeom>
              <a:avLst/>
              <a:gdLst/>
              <a:ahLst/>
              <a:cxnLst/>
              <a:rect l="l" t="t" r="r" b="b"/>
              <a:pathLst>
                <a:path w="398" h="267" extrusionOk="0">
                  <a:moveTo>
                    <a:pt x="0" y="1"/>
                  </a:moveTo>
                  <a:lnTo>
                    <a:pt x="0"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17"/>
            <p:cNvSpPr/>
            <p:nvPr/>
          </p:nvSpPr>
          <p:spPr>
            <a:xfrm>
              <a:off x="6625736" y="4244146"/>
              <a:ext cx="113342" cy="341815"/>
            </a:xfrm>
            <a:custGeom>
              <a:avLst/>
              <a:gdLst/>
              <a:ahLst/>
              <a:cxnLst/>
              <a:rect l="l" t="t" r="r" b="b"/>
              <a:pathLst>
                <a:path w="310" h="935" extrusionOk="0">
                  <a:moveTo>
                    <a:pt x="155" y="1"/>
                  </a:moveTo>
                  <a:lnTo>
                    <a:pt x="0" y="165"/>
                  </a:lnTo>
                  <a:lnTo>
                    <a:pt x="0" y="934"/>
                  </a:lnTo>
                  <a:lnTo>
                    <a:pt x="310" y="934"/>
                  </a:lnTo>
                  <a:lnTo>
                    <a:pt x="310" y="165"/>
                  </a:lnTo>
                  <a:lnTo>
                    <a:pt x="155"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17"/>
            <p:cNvSpPr/>
            <p:nvPr/>
          </p:nvSpPr>
          <p:spPr>
            <a:xfrm>
              <a:off x="6682042" y="4244146"/>
              <a:ext cx="249718" cy="60320"/>
            </a:xfrm>
            <a:custGeom>
              <a:avLst/>
              <a:gdLst/>
              <a:ahLst/>
              <a:cxnLst/>
              <a:rect l="l" t="t" r="r" b="b"/>
              <a:pathLst>
                <a:path w="683" h="165" extrusionOk="0">
                  <a:moveTo>
                    <a:pt x="1" y="1"/>
                  </a:moveTo>
                  <a:lnTo>
                    <a:pt x="156" y="165"/>
                  </a:lnTo>
                  <a:lnTo>
                    <a:pt x="683" y="165"/>
                  </a:lnTo>
                  <a:lnTo>
                    <a:pt x="533"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7"/>
            <p:cNvSpPr/>
            <p:nvPr/>
          </p:nvSpPr>
          <p:spPr>
            <a:xfrm>
              <a:off x="6738713" y="4304101"/>
              <a:ext cx="193047" cy="281860"/>
            </a:xfrm>
            <a:custGeom>
              <a:avLst/>
              <a:gdLst/>
              <a:ahLst/>
              <a:cxnLst/>
              <a:rect l="l" t="t" r="r" b="b"/>
              <a:pathLst>
                <a:path w="528" h="771" extrusionOk="0">
                  <a:moveTo>
                    <a:pt x="1" y="1"/>
                  </a:moveTo>
                  <a:lnTo>
                    <a:pt x="1" y="770"/>
                  </a:lnTo>
                  <a:lnTo>
                    <a:pt x="528" y="770"/>
                  </a:lnTo>
                  <a:lnTo>
                    <a:pt x="528"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7"/>
            <p:cNvSpPr/>
            <p:nvPr/>
          </p:nvSpPr>
          <p:spPr>
            <a:xfrm>
              <a:off x="7014757" y="4228426"/>
              <a:ext cx="16087" cy="35461"/>
            </a:xfrm>
            <a:custGeom>
              <a:avLst/>
              <a:gdLst/>
              <a:ahLst/>
              <a:cxnLst/>
              <a:rect l="l" t="t" r="r" b="b"/>
              <a:pathLst>
                <a:path w="44" h="97" extrusionOk="0">
                  <a:moveTo>
                    <a:pt x="0" y="0"/>
                  </a:moveTo>
                  <a:lnTo>
                    <a:pt x="0" y="97"/>
                  </a:lnTo>
                  <a:lnTo>
                    <a:pt x="44" y="97"/>
                  </a:lnTo>
                  <a:lnTo>
                    <a:pt x="44"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7"/>
            <p:cNvSpPr/>
            <p:nvPr/>
          </p:nvSpPr>
          <p:spPr>
            <a:xfrm>
              <a:off x="7042910" y="4305929"/>
              <a:ext cx="133086" cy="126124"/>
            </a:xfrm>
            <a:custGeom>
              <a:avLst/>
              <a:gdLst/>
              <a:ahLst/>
              <a:cxnLst/>
              <a:rect l="l" t="t" r="r" b="b"/>
              <a:pathLst>
                <a:path w="364" h="345" extrusionOk="0">
                  <a:moveTo>
                    <a:pt x="1" y="1"/>
                  </a:moveTo>
                  <a:lnTo>
                    <a:pt x="1"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7"/>
            <p:cNvSpPr/>
            <p:nvPr/>
          </p:nvSpPr>
          <p:spPr>
            <a:xfrm>
              <a:off x="6929933" y="4305929"/>
              <a:ext cx="113342" cy="126124"/>
            </a:xfrm>
            <a:custGeom>
              <a:avLst/>
              <a:gdLst/>
              <a:ahLst/>
              <a:cxnLst/>
              <a:rect l="l" t="t" r="r" b="b"/>
              <a:pathLst>
                <a:path w="310" h="345" extrusionOk="0">
                  <a:moveTo>
                    <a:pt x="0" y="1"/>
                  </a:moveTo>
                  <a:lnTo>
                    <a:pt x="0"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7"/>
            <p:cNvSpPr/>
            <p:nvPr/>
          </p:nvSpPr>
          <p:spPr>
            <a:xfrm>
              <a:off x="6929933" y="4245974"/>
              <a:ext cx="113342" cy="60320"/>
            </a:xfrm>
            <a:custGeom>
              <a:avLst/>
              <a:gdLst/>
              <a:ahLst/>
              <a:cxnLst/>
              <a:rect l="l" t="t" r="r" b="b"/>
              <a:pathLst>
                <a:path w="310" h="165" extrusionOk="0">
                  <a:moveTo>
                    <a:pt x="155" y="0"/>
                  </a:moveTo>
                  <a:lnTo>
                    <a:pt x="0"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17"/>
            <p:cNvSpPr/>
            <p:nvPr/>
          </p:nvSpPr>
          <p:spPr>
            <a:xfrm>
              <a:off x="6986238" y="4245974"/>
              <a:ext cx="189757" cy="60320"/>
            </a:xfrm>
            <a:custGeom>
              <a:avLst/>
              <a:gdLst/>
              <a:ahLst/>
              <a:cxnLst/>
              <a:rect l="l" t="t" r="r" b="b"/>
              <a:pathLst>
                <a:path w="519" h="165" extrusionOk="0">
                  <a:moveTo>
                    <a:pt x="1" y="0"/>
                  </a:moveTo>
                  <a:lnTo>
                    <a:pt x="156" y="165"/>
                  </a:lnTo>
                  <a:lnTo>
                    <a:pt x="518" y="165"/>
                  </a:lnTo>
                  <a:lnTo>
                    <a:pt x="373"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17"/>
            <p:cNvSpPr/>
            <p:nvPr/>
          </p:nvSpPr>
          <p:spPr>
            <a:xfrm>
              <a:off x="7258626" y="4229888"/>
              <a:ext cx="14625" cy="33999"/>
            </a:xfrm>
            <a:custGeom>
              <a:avLst/>
              <a:gdLst/>
              <a:ahLst/>
              <a:cxnLst/>
              <a:rect l="l" t="t" r="r" b="b"/>
              <a:pathLst>
                <a:path w="40" h="93" extrusionOk="0">
                  <a:moveTo>
                    <a:pt x="1" y="1"/>
                  </a:moveTo>
                  <a:lnTo>
                    <a:pt x="1" y="93"/>
                  </a:lnTo>
                  <a:lnTo>
                    <a:pt x="39" y="93"/>
                  </a:lnTo>
                  <a:lnTo>
                    <a:pt x="3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17"/>
            <p:cNvSpPr/>
            <p:nvPr/>
          </p:nvSpPr>
          <p:spPr>
            <a:xfrm>
              <a:off x="7287144" y="4305929"/>
              <a:ext cx="132720" cy="126124"/>
            </a:xfrm>
            <a:custGeom>
              <a:avLst/>
              <a:gdLst/>
              <a:ahLst/>
              <a:cxnLst/>
              <a:rect l="l" t="t" r="r" b="b"/>
              <a:pathLst>
                <a:path w="363" h="345" extrusionOk="0">
                  <a:moveTo>
                    <a:pt x="0" y="1"/>
                  </a:moveTo>
                  <a:lnTo>
                    <a:pt x="0"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17"/>
            <p:cNvSpPr/>
            <p:nvPr/>
          </p:nvSpPr>
          <p:spPr>
            <a:xfrm>
              <a:off x="7173802" y="4305929"/>
              <a:ext cx="113708" cy="126124"/>
            </a:xfrm>
            <a:custGeom>
              <a:avLst/>
              <a:gdLst/>
              <a:ahLst/>
              <a:cxnLst/>
              <a:rect l="l" t="t" r="r" b="b"/>
              <a:pathLst>
                <a:path w="311" h="345" extrusionOk="0">
                  <a:moveTo>
                    <a:pt x="1" y="1"/>
                  </a:moveTo>
                  <a:lnTo>
                    <a:pt x="1"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17"/>
            <p:cNvSpPr/>
            <p:nvPr/>
          </p:nvSpPr>
          <p:spPr>
            <a:xfrm>
              <a:off x="7173802" y="4245974"/>
              <a:ext cx="113708" cy="60320"/>
            </a:xfrm>
            <a:custGeom>
              <a:avLst/>
              <a:gdLst/>
              <a:ahLst/>
              <a:cxnLst/>
              <a:rect l="l" t="t" r="r" b="b"/>
              <a:pathLst>
                <a:path w="311" h="165" extrusionOk="0">
                  <a:moveTo>
                    <a:pt x="155" y="0"/>
                  </a:moveTo>
                  <a:lnTo>
                    <a:pt x="1"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17"/>
            <p:cNvSpPr/>
            <p:nvPr/>
          </p:nvSpPr>
          <p:spPr>
            <a:xfrm>
              <a:off x="7230473" y="4245974"/>
              <a:ext cx="189391" cy="60320"/>
            </a:xfrm>
            <a:custGeom>
              <a:avLst/>
              <a:gdLst/>
              <a:ahLst/>
              <a:cxnLst/>
              <a:rect l="l" t="t" r="r" b="b"/>
              <a:pathLst>
                <a:path w="518" h="165" extrusionOk="0">
                  <a:moveTo>
                    <a:pt x="0" y="0"/>
                  </a:moveTo>
                  <a:lnTo>
                    <a:pt x="155" y="165"/>
                  </a:lnTo>
                  <a:lnTo>
                    <a:pt x="518" y="165"/>
                  </a:lnTo>
                  <a:lnTo>
                    <a:pt x="368"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17"/>
            <p:cNvSpPr/>
            <p:nvPr/>
          </p:nvSpPr>
          <p:spPr>
            <a:xfrm>
              <a:off x="6788437" y="4348336"/>
              <a:ext cx="141861" cy="235797"/>
            </a:xfrm>
            <a:custGeom>
              <a:avLst/>
              <a:gdLst/>
              <a:ahLst/>
              <a:cxnLst/>
              <a:rect l="l" t="t" r="r" b="b"/>
              <a:pathLst>
                <a:path w="388" h="645" extrusionOk="0">
                  <a:moveTo>
                    <a:pt x="194" y="1"/>
                  </a:moveTo>
                  <a:lnTo>
                    <a:pt x="0" y="209"/>
                  </a:lnTo>
                  <a:lnTo>
                    <a:pt x="0" y="644"/>
                  </a:lnTo>
                  <a:lnTo>
                    <a:pt x="387" y="644"/>
                  </a:lnTo>
                  <a:lnTo>
                    <a:pt x="387" y="209"/>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17"/>
            <p:cNvSpPr/>
            <p:nvPr/>
          </p:nvSpPr>
          <p:spPr>
            <a:xfrm>
              <a:off x="6859002" y="4348336"/>
              <a:ext cx="313336" cy="76406"/>
            </a:xfrm>
            <a:custGeom>
              <a:avLst/>
              <a:gdLst/>
              <a:ahLst/>
              <a:cxnLst/>
              <a:rect l="l" t="t" r="r" b="b"/>
              <a:pathLst>
                <a:path w="857" h="209" extrusionOk="0">
                  <a:moveTo>
                    <a:pt x="1" y="1"/>
                  </a:moveTo>
                  <a:lnTo>
                    <a:pt x="194" y="209"/>
                  </a:lnTo>
                  <a:lnTo>
                    <a:pt x="857" y="209"/>
                  </a:lnTo>
                  <a:lnTo>
                    <a:pt x="66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17"/>
            <p:cNvSpPr/>
            <p:nvPr/>
          </p:nvSpPr>
          <p:spPr>
            <a:xfrm>
              <a:off x="6929933" y="4424376"/>
              <a:ext cx="242406" cy="159757"/>
            </a:xfrm>
            <a:custGeom>
              <a:avLst/>
              <a:gdLst/>
              <a:ahLst/>
              <a:cxnLst/>
              <a:rect l="l" t="t" r="r" b="b"/>
              <a:pathLst>
                <a:path w="663" h="437" extrusionOk="0">
                  <a:moveTo>
                    <a:pt x="0" y="1"/>
                  </a:moveTo>
                  <a:lnTo>
                    <a:pt x="0" y="436"/>
                  </a:lnTo>
                  <a:lnTo>
                    <a:pt x="663" y="436"/>
                  </a:lnTo>
                  <a:lnTo>
                    <a:pt x="6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17"/>
            <p:cNvSpPr/>
            <p:nvPr/>
          </p:nvSpPr>
          <p:spPr>
            <a:xfrm>
              <a:off x="6832678" y="4497126"/>
              <a:ext cx="40949" cy="87007"/>
            </a:xfrm>
            <a:custGeom>
              <a:avLst/>
              <a:gdLst/>
              <a:ahLst/>
              <a:cxnLst/>
              <a:rect l="l" t="t" r="r" b="b"/>
              <a:pathLst>
                <a:path w="112" h="238" extrusionOk="0">
                  <a:moveTo>
                    <a:pt x="56" y="0"/>
                  </a:moveTo>
                  <a:cubicBezTo>
                    <a:pt x="28" y="0"/>
                    <a:pt x="0" y="20"/>
                    <a:pt x="5" y="58"/>
                  </a:cubicBezTo>
                  <a:lnTo>
                    <a:pt x="5" y="237"/>
                  </a:lnTo>
                  <a:lnTo>
                    <a:pt x="106" y="237"/>
                  </a:lnTo>
                  <a:lnTo>
                    <a:pt x="106" y="58"/>
                  </a:lnTo>
                  <a:cubicBezTo>
                    <a:pt x="111" y="20"/>
                    <a:pt x="83" y="0"/>
                    <a:pt x="56"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17"/>
            <p:cNvSpPr/>
            <p:nvPr/>
          </p:nvSpPr>
          <p:spPr>
            <a:xfrm>
              <a:off x="7099581" y="4507728"/>
              <a:ext cx="37293" cy="65804"/>
            </a:xfrm>
            <a:custGeom>
              <a:avLst/>
              <a:gdLst/>
              <a:ahLst/>
              <a:cxnLst/>
              <a:rect l="l" t="t" r="r" b="b"/>
              <a:pathLst>
                <a:path w="102" h="180" extrusionOk="0">
                  <a:moveTo>
                    <a:pt x="15" y="0"/>
                  </a:moveTo>
                  <a:cubicBezTo>
                    <a:pt x="5" y="0"/>
                    <a:pt x="0" y="10"/>
                    <a:pt x="0" y="20"/>
                  </a:cubicBezTo>
                  <a:lnTo>
                    <a:pt x="0" y="165"/>
                  </a:lnTo>
                  <a:cubicBezTo>
                    <a:pt x="0" y="170"/>
                    <a:pt x="5" y="179"/>
                    <a:pt x="15" y="179"/>
                  </a:cubicBezTo>
                  <a:lnTo>
                    <a:pt x="87" y="179"/>
                  </a:lnTo>
                  <a:cubicBezTo>
                    <a:pt x="97" y="179"/>
                    <a:pt x="102" y="170"/>
                    <a:pt x="102" y="165"/>
                  </a:cubicBezTo>
                  <a:lnTo>
                    <a:pt x="102" y="20"/>
                  </a:lnTo>
                  <a:cubicBezTo>
                    <a:pt x="102" y="10"/>
                    <a:pt x="97" y="0"/>
                    <a:pt x="87"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17"/>
            <p:cNvSpPr/>
            <p:nvPr/>
          </p:nvSpPr>
          <p:spPr>
            <a:xfrm>
              <a:off x="7037791" y="4507728"/>
              <a:ext cx="39121" cy="65804"/>
            </a:xfrm>
            <a:custGeom>
              <a:avLst/>
              <a:gdLst/>
              <a:ahLst/>
              <a:cxnLst/>
              <a:rect l="l" t="t" r="r" b="b"/>
              <a:pathLst>
                <a:path w="107" h="180" extrusionOk="0">
                  <a:moveTo>
                    <a:pt x="19" y="0"/>
                  </a:moveTo>
                  <a:cubicBezTo>
                    <a:pt x="10" y="0"/>
                    <a:pt x="0" y="10"/>
                    <a:pt x="0" y="20"/>
                  </a:cubicBezTo>
                  <a:lnTo>
                    <a:pt x="0" y="165"/>
                  </a:lnTo>
                  <a:cubicBezTo>
                    <a:pt x="0" y="170"/>
                    <a:pt x="10" y="179"/>
                    <a:pt x="19" y="179"/>
                  </a:cubicBezTo>
                  <a:lnTo>
                    <a:pt x="92" y="179"/>
                  </a:lnTo>
                  <a:cubicBezTo>
                    <a:pt x="102" y="179"/>
                    <a:pt x="107" y="170"/>
                    <a:pt x="107" y="165"/>
                  </a:cubicBezTo>
                  <a:lnTo>
                    <a:pt x="107" y="20"/>
                  </a:lnTo>
                  <a:cubicBezTo>
                    <a:pt x="107" y="10"/>
                    <a:pt x="102"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17"/>
            <p:cNvSpPr/>
            <p:nvPr/>
          </p:nvSpPr>
          <p:spPr>
            <a:xfrm>
              <a:off x="6977463" y="4507728"/>
              <a:ext cx="39487" cy="65804"/>
            </a:xfrm>
            <a:custGeom>
              <a:avLst/>
              <a:gdLst/>
              <a:ahLst/>
              <a:cxnLst/>
              <a:rect l="l" t="t" r="r" b="b"/>
              <a:pathLst>
                <a:path w="108" h="180" extrusionOk="0">
                  <a:moveTo>
                    <a:pt x="15" y="0"/>
                  </a:moveTo>
                  <a:cubicBezTo>
                    <a:pt x="5" y="0"/>
                    <a:pt x="1" y="10"/>
                    <a:pt x="1" y="20"/>
                  </a:cubicBezTo>
                  <a:lnTo>
                    <a:pt x="1" y="165"/>
                  </a:lnTo>
                  <a:cubicBezTo>
                    <a:pt x="1" y="170"/>
                    <a:pt x="5" y="179"/>
                    <a:pt x="15" y="179"/>
                  </a:cubicBezTo>
                  <a:lnTo>
                    <a:pt x="88" y="179"/>
                  </a:lnTo>
                  <a:cubicBezTo>
                    <a:pt x="97" y="179"/>
                    <a:pt x="107" y="170"/>
                    <a:pt x="107" y="165"/>
                  </a:cubicBezTo>
                  <a:lnTo>
                    <a:pt x="107" y="20"/>
                  </a:lnTo>
                  <a:cubicBezTo>
                    <a:pt x="107" y="10"/>
                    <a:pt x="97"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17"/>
            <p:cNvSpPr/>
            <p:nvPr/>
          </p:nvSpPr>
          <p:spPr>
            <a:xfrm>
              <a:off x="7099581" y="4434978"/>
              <a:ext cx="37293" cy="64342"/>
            </a:xfrm>
            <a:custGeom>
              <a:avLst/>
              <a:gdLst/>
              <a:ahLst/>
              <a:cxnLst/>
              <a:rect l="l" t="t" r="r" b="b"/>
              <a:pathLst>
                <a:path w="102" h="176" extrusionOk="0">
                  <a:moveTo>
                    <a:pt x="15" y="1"/>
                  </a:moveTo>
                  <a:cubicBezTo>
                    <a:pt x="5" y="1"/>
                    <a:pt x="0" y="6"/>
                    <a:pt x="0" y="15"/>
                  </a:cubicBezTo>
                  <a:lnTo>
                    <a:pt x="0" y="161"/>
                  </a:lnTo>
                  <a:cubicBezTo>
                    <a:pt x="0" y="170"/>
                    <a:pt x="5" y="175"/>
                    <a:pt x="15" y="175"/>
                  </a:cubicBezTo>
                  <a:lnTo>
                    <a:pt x="87" y="175"/>
                  </a:lnTo>
                  <a:cubicBezTo>
                    <a:pt x="97" y="175"/>
                    <a:pt x="102" y="170"/>
                    <a:pt x="102" y="161"/>
                  </a:cubicBezTo>
                  <a:lnTo>
                    <a:pt x="102" y="15"/>
                  </a:lnTo>
                  <a:cubicBezTo>
                    <a:pt x="102" y="6"/>
                    <a:pt x="97" y="1"/>
                    <a:pt x="87"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17"/>
            <p:cNvSpPr/>
            <p:nvPr/>
          </p:nvSpPr>
          <p:spPr>
            <a:xfrm>
              <a:off x="7037791" y="4434978"/>
              <a:ext cx="39121" cy="64342"/>
            </a:xfrm>
            <a:custGeom>
              <a:avLst/>
              <a:gdLst/>
              <a:ahLst/>
              <a:cxnLst/>
              <a:rect l="l" t="t" r="r" b="b"/>
              <a:pathLst>
                <a:path w="107" h="176" extrusionOk="0">
                  <a:moveTo>
                    <a:pt x="19" y="1"/>
                  </a:moveTo>
                  <a:cubicBezTo>
                    <a:pt x="10" y="1"/>
                    <a:pt x="0" y="6"/>
                    <a:pt x="0" y="15"/>
                  </a:cubicBezTo>
                  <a:lnTo>
                    <a:pt x="0" y="161"/>
                  </a:lnTo>
                  <a:cubicBezTo>
                    <a:pt x="0" y="170"/>
                    <a:pt x="10" y="175"/>
                    <a:pt x="19" y="175"/>
                  </a:cubicBezTo>
                  <a:lnTo>
                    <a:pt x="92" y="175"/>
                  </a:lnTo>
                  <a:cubicBezTo>
                    <a:pt x="102" y="175"/>
                    <a:pt x="107" y="170"/>
                    <a:pt x="107" y="161"/>
                  </a:cubicBezTo>
                  <a:lnTo>
                    <a:pt x="107" y="15"/>
                  </a:lnTo>
                  <a:cubicBezTo>
                    <a:pt x="107" y="6"/>
                    <a:pt x="102"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17"/>
            <p:cNvSpPr/>
            <p:nvPr/>
          </p:nvSpPr>
          <p:spPr>
            <a:xfrm>
              <a:off x="6977463" y="4434978"/>
              <a:ext cx="39487" cy="64342"/>
            </a:xfrm>
            <a:custGeom>
              <a:avLst/>
              <a:gdLst/>
              <a:ahLst/>
              <a:cxnLst/>
              <a:rect l="l" t="t" r="r" b="b"/>
              <a:pathLst>
                <a:path w="108" h="176" extrusionOk="0">
                  <a:moveTo>
                    <a:pt x="15" y="1"/>
                  </a:moveTo>
                  <a:cubicBezTo>
                    <a:pt x="5" y="1"/>
                    <a:pt x="1" y="6"/>
                    <a:pt x="1" y="15"/>
                  </a:cubicBezTo>
                  <a:lnTo>
                    <a:pt x="1" y="161"/>
                  </a:lnTo>
                  <a:cubicBezTo>
                    <a:pt x="1" y="170"/>
                    <a:pt x="5" y="175"/>
                    <a:pt x="15" y="175"/>
                  </a:cubicBezTo>
                  <a:lnTo>
                    <a:pt x="88" y="175"/>
                  </a:lnTo>
                  <a:cubicBezTo>
                    <a:pt x="97" y="175"/>
                    <a:pt x="107" y="170"/>
                    <a:pt x="107" y="161"/>
                  </a:cubicBezTo>
                  <a:lnTo>
                    <a:pt x="107" y="15"/>
                  </a:lnTo>
                  <a:cubicBezTo>
                    <a:pt x="107" y="6"/>
                    <a:pt x="97"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17"/>
            <p:cNvSpPr/>
            <p:nvPr/>
          </p:nvSpPr>
          <p:spPr>
            <a:xfrm>
              <a:off x="7274713" y="4327132"/>
              <a:ext cx="21572" cy="48256"/>
            </a:xfrm>
            <a:custGeom>
              <a:avLst/>
              <a:gdLst/>
              <a:ahLst/>
              <a:cxnLst/>
              <a:rect l="l" t="t" r="r" b="b"/>
              <a:pathLst>
                <a:path w="59" h="132" extrusionOk="0">
                  <a:moveTo>
                    <a:pt x="0" y="1"/>
                  </a:moveTo>
                  <a:lnTo>
                    <a:pt x="0" y="131"/>
                  </a:lnTo>
                  <a:lnTo>
                    <a:pt x="58" y="131"/>
                  </a:lnTo>
                  <a:lnTo>
                    <a:pt x="5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17"/>
            <p:cNvSpPr/>
            <p:nvPr/>
          </p:nvSpPr>
          <p:spPr>
            <a:xfrm>
              <a:off x="7311641" y="4426204"/>
              <a:ext cx="164895" cy="157929"/>
            </a:xfrm>
            <a:custGeom>
              <a:avLst/>
              <a:gdLst/>
              <a:ahLst/>
              <a:cxnLst/>
              <a:rect l="l" t="t" r="r" b="b"/>
              <a:pathLst>
                <a:path w="451" h="432" extrusionOk="0">
                  <a:moveTo>
                    <a:pt x="1" y="1"/>
                  </a:moveTo>
                  <a:lnTo>
                    <a:pt x="1" y="431"/>
                  </a:lnTo>
                  <a:lnTo>
                    <a:pt x="451" y="431"/>
                  </a:lnTo>
                  <a:lnTo>
                    <a:pt x="451"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17"/>
            <p:cNvSpPr/>
            <p:nvPr/>
          </p:nvSpPr>
          <p:spPr>
            <a:xfrm>
              <a:off x="7170146" y="4426204"/>
              <a:ext cx="141861" cy="157929"/>
            </a:xfrm>
            <a:custGeom>
              <a:avLst/>
              <a:gdLst/>
              <a:ahLst/>
              <a:cxnLst/>
              <a:rect l="l" t="t" r="r" b="b"/>
              <a:pathLst>
                <a:path w="388" h="432" extrusionOk="0">
                  <a:moveTo>
                    <a:pt x="1" y="1"/>
                  </a:moveTo>
                  <a:lnTo>
                    <a:pt x="1" y="431"/>
                  </a:lnTo>
                  <a:lnTo>
                    <a:pt x="388" y="431"/>
                  </a:lnTo>
                  <a:lnTo>
                    <a:pt x="388"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17"/>
            <p:cNvSpPr/>
            <p:nvPr/>
          </p:nvSpPr>
          <p:spPr>
            <a:xfrm>
              <a:off x="7170146" y="4351992"/>
              <a:ext cx="141861" cy="74578"/>
            </a:xfrm>
            <a:custGeom>
              <a:avLst/>
              <a:gdLst/>
              <a:ahLst/>
              <a:cxnLst/>
              <a:rect l="l" t="t" r="r" b="b"/>
              <a:pathLst>
                <a:path w="388" h="204" extrusionOk="0">
                  <a:moveTo>
                    <a:pt x="194" y="1"/>
                  </a:moveTo>
                  <a:lnTo>
                    <a:pt x="1" y="204"/>
                  </a:lnTo>
                  <a:lnTo>
                    <a:pt x="388" y="204"/>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17"/>
            <p:cNvSpPr/>
            <p:nvPr/>
          </p:nvSpPr>
          <p:spPr>
            <a:xfrm>
              <a:off x="7241076" y="4351992"/>
              <a:ext cx="235459" cy="74578"/>
            </a:xfrm>
            <a:custGeom>
              <a:avLst/>
              <a:gdLst/>
              <a:ahLst/>
              <a:cxnLst/>
              <a:rect l="l" t="t" r="r" b="b"/>
              <a:pathLst>
                <a:path w="644" h="204" extrusionOk="0">
                  <a:moveTo>
                    <a:pt x="0" y="1"/>
                  </a:moveTo>
                  <a:lnTo>
                    <a:pt x="194" y="204"/>
                  </a:lnTo>
                  <a:lnTo>
                    <a:pt x="644" y="204"/>
                  </a:lnTo>
                  <a:lnTo>
                    <a:pt x="46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17"/>
            <p:cNvSpPr/>
            <p:nvPr/>
          </p:nvSpPr>
          <p:spPr>
            <a:xfrm>
              <a:off x="7212558" y="4497126"/>
              <a:ext cx="51918" cy="87007"/>
            </a:xfrm>
            <a:custGeom>
              <a:avLst/>
              <a:gdLst/>
              <a:ahLst/>
              <a:cxnLst/>
              <a:rect l="l" t="t" r="r" b="b"/>
              <a:pathLst>
                <a:path w="142" h="238" extrusionOk="0">
                  <a:moveTo>
                    <a:pt x="71" y="0"/>
                  </a:moveTo>
                  <a:cubicBezTo>
                    <a:pt x="36" y="0"/>
                    <a:pt x="1" y="24"/>
                    <a:pt x="6" y="73"/>
                  </a:cubicBezTo>
                  <a:lnTo>
                    <a:pt x="6" y="237"/>
                  </a:lnTo>
                  <a:lnTo>
                    <a:pt x="136" y="237"/>
                  </a:lnTo>
                  <a:lnTo>
                    <a:pt x="136" y="73"/>
                  </a:lnTo>
                  <a:cubicBezTo>
                    <a:pt x="141" y="24"/>
                    <a:pt x="106" y="0"/>
                    <a:pt x="71"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17"/>
            <p:cNvSpPr/>
            <p:nvPr/>
          </p:nvSpPr>
          <p:spPr>
            <a:xfrm>
              <a:off x="7403777" y="4507728"/>
              <a:ext cx="39121" cy="65804"/>
            </a:xfrm>
            <a:custGeom>
              <a:avLst/>
              <a:gdLst/>
              <a:ahLst/>
              <a:cxnLst/>
              <a:rect l="l" t="t" r="r" b="b"/>
              <a:pathLst>
                <a:path w="107" h="180" extrusionOk="0">
                  <a:moveTo>
                    <a:pt x="15" y="0"/>
                  </a:moveTo>
                  <a:cubicBezTo>
                    <a:pt x="5" y="0"/>
                    <a:pt x="0" y="10"/>
                    <a:pt x="0" y="20"/>
                  </a:cubicBezTo>
                  <a:lnTo>
                    <a:pt x="0" y="165"/>
                  </a:lnTo>
                  <a:cubicBezTo>
                    <a:pt x="0" y="170"/>
                    <a:pt x="5" y="179"/>
                    <a:pt x="15" y="179"/>
                  </a:cubicBezTo>
                  <a:lnTo>
                    <a:pt x="92" y="179"/>
                  </a:lnTo>
                  <a:cubicBezTo>
                    <a:pt x="97" y="179"/>
                    <a:pt x="107" y="170"/>
                    <a:pt x="107" y="165"/>
                  </a:cubicBezTo>
                  <a:lnTo>
                    <a:pt x="107" y="20"/>
                  </a:lnTo>
                  <a:cubicBezTo>
                    <a:pt x="107" y="10"/>
                    <a:pt x="97"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17"/>
            <p:cNvSpPr/>
            <p:nvPr/>
          </p:nvSpPr>
          <p:spPr>
            <a:xfrm>
              <a:off x="7343450" y="4507728"/>
              <a:ext cx="37659" cy="65804"/>
            </a:xfrm>
            <a:custGeom>
              <a:avLst/>
              <a:gdLst/>
              <a:ahLst/>
              <a:cxnLst/>
              <a:rect l="l" t="t" r="r" b="b"/>
              <a:pathLst>
                <a:path w="103" h="180" extrusionOk="0">
                  <a:moveTo>
                    <a:pt x="15" y="0"/>
                  </a:moveTo>
                  <a:cubicBezTo>
                    <a:pt x="6" y="0"/>
                    <a:pt x="1" y="10"/>
                    <a:pt x="1" y="20"/>
                  </a:cubicBezTo>
                  <a:lnTo>
                    <a:pt x="1" y="165"/>
                  </a:lnTo>
                  <a:cubicBezTo>
                    <a:pt x="1" y="170"/>
                    <a:pt x="6" y="179"/>
                    <a:pt x="15" y="179"/>
                  </a:cubicBezTo>
                  <a:lnTo>
                    <a:pt x="88" y="179"/>
                  </a:lnTo>
                  <a:cubicBezTo>
                    <a:pt x="98" y="179"/>
                    <a:pt x="102" y="170"/>
                    <a:pt x="102" y="165"/>
                  </a:cubicBezTo>
                  <a:lnTo>
                    <a:pt x="102" y="20"/>
                  </a:lnTo>
                  <a:cubicBezTo>
                    <a:pt x="102" y="10"/>
                    <a:pt x="98"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17"/>
            <p:cNvSpPr/>
            <p:nvPr/>
          </p:nvSpPr>
          <p:spPr>
            <a:xfrm>
              <a:off x="7403777" y="4434978"/>
              <a:ext cx="39121" cy="64342"/>
            </a:xfrm>
            <a:custGeom>
              <a:avLst/>
              <a:gdLst/>
              <a:ahLst/>
              <a:cxnLst/>
              <a:rect l="l" t="t" r="r" b="b"/>
              <a:pathLst>
                <a:path w="107" h="176" extrusionOk="0">
                  <a:moveTo>
                    <a:pt x="15" y="1"/>
                  </a:moveTo>
                  <a:cubicBezTo>
                    <a:pt x="5" y="1"/>
                    <a:pt x="0" y="6"/>
                    <a:pt x="0" y="15"/>
                  </a:cubicBezTo>
                  <a:lnTo>
                    <a:pt x="0" y="161"/>
                  </a:lnTo>
                  <a:cubicBezTo>
                    <a:pt x="0" y="170"/>
                    <a:pt x="5" y="175"/>
                    <a:pt x="15" y="175"/>
                  </a:cubicBezTo>
                  <a:lnTo>
                    <a:pt x="92" y="175"/>
                  </a:lnTo>
                  <a:cubicBezTo>
                    <a:pt x="97" y="175"/>
                    <a:pt x="107" y="170"/>
                    <a:pt x="107" y="161"/>
                  </a:cubicBezTo>
                  <a:lnTo>
                    <a:pt x="107" y="15"/>
                  </a:lnTo>
                  <a:cubicBezTo>
                    <a:pt x="107" y="6"/>
                    <a:pt x="97"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17"/>
            <p:cNvSpPr/>
            <p:nvPr/>
          </p:nvSpPr>
          <p:spPr>
            <a:xfrm>
              <a:off x="7343450" y="4434978"/>
              <a:ext cx="37659" cy="64342"/>
            </a:xfrm>
            <a:custGeom>
              <a:avLst/>
              <a:gdLst/>
              <a:ahLst/>
              <a:cxnLst/>
              <a:rect l="l" t="t" r="r" b="b"/>
              <a:pathLst>
                <a:path w="103" h="176" extrusionOk="0">
                  <a:moveTo>
                    <a:pt x="15" y="1"/>
                  </a:moveTo>
                  <a:cubicBezTo>
                    <a:pt x="6" y="1"/>
                    <a:pt x="1" y="6"/>
                    <a:pt x="1" y="15"/>
                  </a:cubicBezTo>
                  <a:lnTo>
                    <a:pt x="1" y="161"/>
                  </a:lnTo>
                  <a:cubicBezTo>
                    <a:pt x="1" y="170"/>
                    <a:pt x="6" y="175"/>
                    <a:pt x="15" y="175"/>
                  </a:cubicBezTo>
                  <a:lnTo>
                    <a:pt x="88" y="175"/>
                  </a:lnTo>
                  <a:cubicBezTo>
                    <a:pt x="98" y="175"/>
                    <a:pt x="102" y="170"/>
                    <a:pt x="102" y="161"/>
                  </a:cubicBezTo>
                  <a:lnTo>
                    <a:pt x="102" y="15"/>
                  </a:lnTo>
                  <a:cubicBezTo>
                    <a:pt x="102" y="6"/>
                    <a:pt x="98"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2" name="Google Shape;1142;p17"/>
          <p:cNvSpPr/>
          <p:nvPr/>
        </p:nvSpPr>
        <p:spPr>
          <a:xfrm>
            <a:off x="10155086" y="1308616"/>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3" name="Google Shape;1143;p17"/>
          <p:cNvSpPr/>
          <p:nvPr/>
        </p:nvSpPr>
        <p:spPr>
          <a:xfrm>
            <a:off x="5488071" y="1981090"/>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4" name="Google Shape;1144;p17"/>
          <p:cNvSpPr/>
          <p:nvPr/>
        </p:nvSpPr>
        <p:spPr>
          <a:xfrm>
            <a:off x="10762703" y="1587815"/>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5" name="Google Shape;1145;p17"/>
          <p:cNvSpPr/>
          <p:nvPr/>
        </p:nvSpPr>
        <p:spPr>
          <a:xfrm>
            <a:off x="9779677" y="1602622"/>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6" name="Google Shape;1146;p17"/>
          <p:cNvSpPr/>
          <p:nvPr/>
        </p:nvSpPr>
        <p:spPr>
          <a:xfrm>
            <a:off x="10425945" y="2030222"/>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7" name="Google Shape;1147;p17"/>
          <p:cNvSpPr/>
          <p:nvPr/>
        </p:nvSpPr>
        <p:spPr>
          <a:xfrm>
            <a:off x="5875344" y="1786227"/>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8" name="Google Shape;1148;p17"/>
          <p:cNvSpPr/>
          <p:nvPr/>
        </p:nvSpPr>
        <p:spPr>
          <a:xfrm>
            <a:off x="11328610" y="4956673"/>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9" name="Google Shape;1149;p17"/>
          <p:cNvSpPr/>
          <p:nvPr/>
        </p:nvSpPr>
        <p:spPr>
          <a:xfrm>
            <a:off x="11562186" y="4669467"/>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0" name="Google Shape;1150;p17"/>
          <p:cNvSpPr/>
          <p:nvPr/>
        </p:nvSpPr>
        <p:spPr>
          <a:xfrm>
            <a:off x="4763895" y="3944093"/>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1" name="Google Shape;1151;p17"/>
          <p:cNvSpPr txBox="1">
            <a:spLocks noGrp="1"/>
          </p:cNvSpPr>
          <p:nvPr>
            <p:ph type="subTitle" idx="1"/>
          </p:nvPr>
        </p:nvSpPr>
        <p:spPr>
          <a:xfrm>
            <a:off x="7680000" y="3725503"/>
            <a:ext cx="3312400" cy="73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152" name="Google Shape;1152;p17"/>
          <p:cNvSpPr txBox="1">
            <a:spLocks noGrp="1"/>
          </p:cNvSpPr>
          <p:nvPr>
            <p:ph type="subTitle" idx="2"/>
          </p:nvPr>
        </p:nvSpPr>
        <p:spPr>
          <a:xfrm>
            <a:off x="7680003" y="3138969"/>
            <a:ext cx="3312400" cy="487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ato Black"/>
              <a:buNone/>
              <a:defRPr sz="2667" b="1"/>
            </a:lvl1pPr>
            <a:lvl2pPr lvl="1" rtl="0">
              <a:spcBef>
                <a:spcPts val="2133"/>
              </a:spcBef>
              <a:spcAft>
                <a:spcPts val="0"/>
              </a:spcAft>
              <a:buSzPts val="2000"/>
              <a:buFont typeface="Lato Black"/>
              <a:buNone/>
              <a:defRPr sz="2667">
                <a:latin typeface="Lato Black"/>
                <a:ea typeface="Lato Black"/>
                <a:cs typeface="Lato Black"/>
                <a:sym typeface="Lato Black"/>
              </a:defRPr>
            </a:lvl2pPr>
            <a:lvl3pPr lvl="2" rtl="0">
              <a:spcBef>
                <a:spcPts val="2133"/>
              </a:spcBef>
              <a:spcAft>
                <a:spcPts val="0"/>
              </a:spcAft>
              <a:buSzPts val="2000"/>
              <a:buFont typeface="Lato Black"/>
              <a:buNone/>
              <a:defRPr sz="2667">
                <a:latin typeface="Lato Black"/>
                <a:ea typeface="Lato Black"/>
                <a:cs typeface="Lato Black"/>
                <a:sym typeface="Lato Black"/>
              </a:defRPr>
            </a:lvl3pPr>
            <a:lvl4pPr lvl="3" rtl="0">
              <a:spcBef>
                <a:spcPts val="2133"/>
              </a:spcBef>
              <a:spcAft>
                <a:spcPts val="0"/>
              </a:spcAft>
              <a:buSzPts val="2000"/>
              <a:buFont typeface="Lato Black"/>
              <a:buNone/>
              <a:defRPr sz="2667">
                <a:latin typeface="Lato Black"/>
                <a:ea typeface="Lato Black"/>
                <a:cs typeface="Lato Black"/>
                <a:sym typeface="Lato Black"/>
              </a:defRPr>
            </a:lvl4pPr>
            <a:lvl5pPr lvl="4" rtl="0">
              <a:spcBef>
                <a:spcPts val="2133"/>
              </a:spcBef>
              <a:spcAft>
                <a:spcPts val="0"/>
              </a:spcAft>
              <a:buSzPts val="2000"/>
              <a:buFont typeface="Lato Black"/>
              <a:buNone/>
              <a:defRPr sz="2667">
                <a:latin typeface="Lato Black"/>
                <a:ea typeface="Lato Black"/>
                <a:cs typeface="Lato Black"/>
                <a:sym typeface="Lato Black"/>
              </a:defRPr>
            </a:lvl5pPr>
            <a:lvl6pPr lvl="5" rtl="0">
              <a:spcBef>
                <a:spcPts val="2133"/>
              </a:spcBef>
              <a:spcAft>
                <a:spcPts val="0"/>
              </a:spcAft>
              <a:buSzPts val="2000"/>
              <a:buFont typeface="Lato Black"/>
              <a:buNone/>
              <a:defRPr sz="2667">
                <a:latin typeface="Lato Black"/>
                <a:ea typeface="Lato Black"/>
                <a:cs typeface="Lato Black"/>
                <a:sym typeface="Lato Black"/>
              </a:defRPr>
            </a:lvl6pPr>
            <a:lvl7pPr lvl="6" rtl="0">
              <a:spcBef>
                <a:spcPts val="2133"/>
              </a:spcBef>
              <a:spcAft>
                <a:spcPts val="0"/>
              </a:spcAft>
              <a:buSzPts val="2000"/>
              <a:buFont typeface="Lato Black"/>
              <a:buNone/>
              <a:defRPr sz="2667">
                <a:latin typeface="Lato Black"/>
                <a:ea typeface="Lato Black"/>
                <a:cs typeface="Lato Black"/>
                <a:sym typeface="Lato Black"/>
              </a:defRPr>
            </a:lvl7pPr>
            <a:lvl8pPr lvl="7" rtl="0">
              <a:spcBef>
                <a:spcPts val="2133"/>
              </a:spcBef>
              <a:spcAft>
                <a:spcPts val="0"/>
              </a:spcAft>
              <a:buSzPts val="2000"/>
              <a:buFont typeface="Lato Black"/>
              <a:buNone/>
              <a:defRPr sz="2667">
                <a:latin typeface="Lato Black"/>
                <a:ea typeface="Lato Black"/>
                <a:cs typeface="Lato Black"/>
                <a:sym typeface="Lato Black"/>
              </a:defRPr>
            </a:lvl8pPr>
            <a:lvl9pPr lvl="8" rtl="0">
              <a:spcBef>
                <a:spcPts val="2133"/>
              </a:spcBef>
              <a:spcAft>
                <a:spcPts val="2133"/>
              </a:spcAft>
              <a:buSzPts val="2000"/>
              <a:buFont typeface="Lato Black"/>
              <a:buNone/>
              <a:defRPr sz="2667">
                <a:latin typeface="Lato Black"/>
                <a:ea typeface="Lato Black"/>
                <a:cs typeface="Lato Black"/>
                <a:sym typeface="Lato Black"/>
              </a:defRPr>
            </a:lvl9pPr>
          </a:lstStyle>
          <a:p>
            <a:endParaRPr/>
          </a:p>
        </p:txBody>
      </p:sp>
      <p:sp>
        <p:nvSpPr>
          <p:cNvPr id="1153" name="Google Shape;1153;p17"/>
          <p:cNvSpPr txBox="1">
            <a:spLocks noGrp="1"/>
          </p:cNvSpPr>
          <p:nvPr>
            <p:ph type="subTitle" idx="3"/>
          </p:nvPr>
        </p:nvSpPr>
        <p:spPr>
          <a:xfrm>
            <a:off x="7679967" y="2215317"/>
            <a:ext cx="3312400" cy="73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154" name="Google Shape;1154;p17"/>
          <p:cNvSpPr txBox="1">
            <a:spLocks noGrp="1"/>
          </p:cNvSpPr>
          <p:nvPr>
            <p:ph type="subTitle" idx="4"/>
          </p:nvPr>
        </p:nvSpPr>
        <p:spPr>
          <a:xfrm>
            <a:off x="7679963" y="1628820"/>
            <a:ext cx="3312400" cy="487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ato Black"/>
              <a:buNone/>
              <a:defRPr sz="2667" b="1"/>
            </a:lvl1pPr>
            <a:lvl2pPr lvl="1" rtl="0">
              <a:spcBef>
                <a:spcPts val="2133"/>
              </a:spcBef>
              <a:spcAft>
                <a:spcPts val="0"/>
              </a:spcAft>
              <a:buSzPts val="2000"/>
              <a:buFont typeface="Lato Black"/>
              <a:buNone/>
              <a:defRPr sz="2667">
                <a:latin typeface="Lato Black"/>
                <a:ea typeface="Lato Black"/>
                <a:cs typeface="Lato Black"/>
                <a:sym typeface="Lato Black"/>
              </a:defRPr>
            </a:lvl2pPr>
            <a:lvl3pPr lvl="2" rtl="0">
              <a:spcBef>
                <a:spcPts val="2133"/>
              </a:spcBef>
              <a:spcAft>
                <a:spcPts val="0"/>
              </a:spcAft>
              <a:buSzPts val="2000"/>
              <a:buFont typeface="Lato Black"/>
              <a:buNone/>
              <a:defRPr sz="2667">
                <a:latin typeface="Lato Black"/>
                <a:ea typeface="Lato Black"/>
                <a:cs typeface="Lato Black"/>
                <a:sym typeface="Lato Black"/>
              </a:defRPr>
            </a:lvl3pPr>
            <a:lvl4pPr lvl="3" rtl="0">
              <a:spcBef>
                <a:spcPts val="2133"/>
              </a:spcBef>
              <a:spcAft>
                <a:spcPts val="0"/>
              </a:spcAft>
              <a:buSzPts val="2000"/>
              <a:buFont typeface="Lato Black"/>
              <a:buNone/>
              <a:defRPr sz="2667">
                <a:latin typeface="Lato Black"/>
                <a:ea typeface="Lato Black"/>
                <a:cs typeface="Lato Black"/>
                <a:sym typeface="Lato Black"/>
              </a:defRPr>
            </a:lvl4pPr>
            <a:lvl5pPr lvl="4" rtl="0">
              <a:spcBef>
                <a:spcPts val="2133"/>
              </a:spcBef>
              <a:spcAft>
                <a:spcPts val="0"/>
              </a:spcAft>
              <a:buSzPts val="2000"/>
              <a:buFont typeface="Lato Black"/>
              <a:buNone/>
              <a:defRPr sz="2667">
                <a:latin typeface="Lato Black"/>
                <a:ea typeface="Lato Black"/>
                <a:cs typeface="Lato Black"/>
                <a:sym typeface="Lato Black"/>
              </a:defRPr>
            </a:lvl5pPr>
            <a:lvl6pPr lvl="5" rtl="0">
              <a:spcBef>
                <a:spcPts val="2133"/>
              </a:spcBef>
              <a:spcAft>
                <a:spcPts val="0"/>
              </a:spcAft>
              <a:buSzPts val="2000"/>
              <a:buFont typeface="Lato Black"/>
              <a:buNone/>
              <a:defRPr sz="2667">
                <a:latin typeface="Lato Black"/>
                <a:ea typeface="Lato Black"/>
                <a:cs typeface="Lato Black"/>
                <a:sym typeface="Lato Black"/>
              </a:defRPr>
            </a:lvl6pPr>
            <a:lvl7pPr lvl="6" rtl="0">
              <a:spcBef>
                <a:spcPts val="2133"/>
              </a:spcBef>
              <a:spcAft>
                <a:spcPts val="0"/>
              </a:spcAft>
              <a:buSzPts val="2000"/>
              <a:buFont typeface="Lato Black"/>
              <a:buNone/>
              <a:defRPr sz="2667">
                <a:latin typeface="Lato Black"/>
                <a:ea typeface="Lato Black"/>
                <a:cs typeface="Lato Black"/>
                <a:sym typeface="Lato Black"/>
              </a:defRPr>
            </a:lvl7pPr>
            <a:lvl8pPr lvl="7" rtl="0">
              <a:spcBef>
                <a:spcPts val="2133"/>
              </a:spcBef>
              <a:spcAft>
                <a:spcPts val="0"/>
              </a:spcAft>
              <a:buSzPts val="2000"/>
              <a:buFont typeface="Lato Black"/>
              <a:buNone/>
              <a:defRPr sz="2667">
                <a:latin typeface="Lato Black"/>
                <a:ea typeface="Lato Black"/>
                <a:cs typeface="Lato Black"/>
                <a:sym typeface="Lato Black"/>
              </a:defRPr>
            </a:lvl8pPr>
            <a:lvl9pPr lvl="8" rtl="0">
              <a:spcBef>
                <a:spcPts val="2133"/>
              </a:spcBef>
              <a:spcAft>
                <a:spcPts val="2133"/>
              </a:spcAft>
              <a:buSzPts val="2000"/>
              <a:buFont typeface="Lato Black"/>
              <a:buNone/>
              <a:defRPr sz="2667">
                <a:latin typeface="Lato Black"/>
                <a:ea typeface="Lato Black"/>
                <a:cs typeface="Lato Black"/>
                <a:sym typeface="Lato Black"/>
              </a:defRPr>
            </a:lvl9pPr>
          </a:lstStyle>
          <a:p>
            <a:endParaRPr/>
          </a:p>
        </p:txBody>
      </p:sp>
      <p:sp>
        <p:nvSpPr>
          <p:cNvPr id="1155" name="Google Shape;1155;p17"/>
          <p:cNvSpPr txBox="1">
            <a:spLocks noGrp="1"/>
          </p:cNvSpPr>
          <p:nvPr>
            <p:ph type="subTitle" idx="5"/>
          </p:nvPr>
        </p:nvSpPr>
        <p:spPr>
          <a:xfrm>
            <a:off x="7680000" y="5253136"/>
            <a:ext cx="3312400" cy="73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156" name="Google Shape;1156;p17"/>
          <p:cNvSpPr txBox="1">
            <a:spLocks noGrp="1"/>
          </p:cNvSpPr>
          <p:nvPr>
            <p:ph type="subTitle" idx="6"/>
          </p:nvPr>
        </p:nvSpPr>
        <p:spPr>
          <a:xfrm>
            <a:off x="7680003" y="4668469"/>
            <a:ext cx="3312400" cy="487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ato Black"/>
              <a:buNone/>
              <a:defRPr sz="2667" b="1"/>
            </a:lvl1pPr>
            <a:lvl2pPr lvl="1" rtl="0">
              <a:spcBef>
                <a:spcPts val="2133"/>
              </a:spcBef>
              <a:spcAft>
                <a:spcPts val="0"/>
              </a:spcAft>
              <a:buSzPts val="2000"/>
              <a:buFont typeface="Lato Black"/>
              <a:buNone/>
              <a:defRPr sz="2667">
                <a:latin typeface="Lato Black"/>
                <a:ea typeface="Lato Black"/>
                <a:cs typeface="Lato Black"/>
                <a:sym typeface="Lato Black"/>
              </a:defRPr>
            </a:lvl2pPr>
            <a:lvl3pPr lvl="2" rtl="0">
              <a:spcBef>
                <a:spcPts val="2133"/>
              </a:spcBef>
              <a:spcAft>
                <a:spcPts val="0"/>
              </a:spcAft>
              <a:buSzPts val="2000"/>
              <a:buFont typeface="Lato Black"/>
              <a:buNone/>
              <a:defRPr sz="2667">
                <a:latin typeface="Lato Black"/>
                <a:ea typeface="Lato Black"/>
                <a:cs typeface="Lato Black"/>
                <a:sym typeface="Lato Black"/>
              </a:defRPr>
            </a:lvl3pPr>
            <a:lvl4pPr lvl="3" rtl="0">
              <a:spcBef>
                <a:spcPts val="2133"/>
              </a:spcBef>
              <a:spcAft>
                <a:spcPts val="0"/>
              </a:spcAft>
              <a:buSzPts val="2000"/>
              <a:buFont typeface="Lato Black"/>
              <a:buNone/>
              <a:defRPr sz="2667">
                <a:latin typeface="Lato Black"/>
                <a:ea typeface="Lato Black"/>
                <a:cs typeface="Lato Black"/>
                <a:sym typeface="Lato Black"/>
              </a:defRPr>
            </a:lvl4pPr>
            <a:lvl5pPr lvl="4" rtl="0">
              <a:spcBef>
                <a:spcPts val="2133"/>
              </a:spcBef>
              <a:spcAft>
                <a:spcPts val="0"/>
              </a:spcAft>
              <a:buSzPts val="2000"/>
              <a:buFont typeface="Lato Black"/>
              <a:buNone/>
              <a:defRPr sz="2667">
                <a:latin typeface="Lato Black"/>
                <a:ea typeface="Lato Black"/>
                <a:cs typeface="Lato Black"/>
                <a:sym typeface="Lato Black"/>
              </a:defRPr>
            </a:lvl5pPr>
            <a:lvl6pPr lvl="5" rtl="0">
              <a:spcBef>
                <a:spcPts val="2133"/>
              </a:spcBef>
              <a:spcAft>
                <a:spcPts val="0"/>
              </a:spcAft>
              <a:buSzPts val="2000"/>
              <a:buFont typeface="Lato Black"/>
              <a:buNone/>
              <a:defRPr sz="2667">
                <a:latin typeface="Lato Black"/>
                <a:ea typeface="Lato Black"/>
                <a:cs typeface="Lato Black"/>
                <a:sym typeface="Lato Black"/>
              </a:defRPr>
            </a:lvl6pPr>
            <a:lvl7pPr lvl="6" rtl="0">
              <a:spcBef>
                <a:spcPts val="2133"/>
              </a:spcBef>
              <a:spcAft>
                <a:spcPts val="0"/>
              </a:spcAft>
              <a:buSzPts val="2000"/>
              <a:buFont typeface="Lato Black"/>
              <a:buNone/>
              <a:defRPr sz="2667">
                <a:latin typeface="Lato Black"/>
                <a:ea typeface="Lato Black"/>
                <a:cs typeface="Lato Black"/>
                <a:sym typeface="Lato Black"/>
              </a:defRPr>
            </a:lvl7pPr>
            <a:lvl8pPr lvl="7" rtl="0">
              <a:spcBef>
                <a:spcPts val="2133"/>
              </a:spcBef>
              <a:spcAft>
                <a:spcPts val="0"/>
              </a:spcAft>
              <a:buSzPts val="2000"/>
              <a:buFont typeface="Lato Black"/>
              <a:buNone/>
              <a:defRPr sz="2667">
                <a:latin typeface="Lato Black"/>
                <a:ea typeface="Lato Black"/>
                <a:cs typeface="Lato Black"/>
                <a:sym typeface="Lato Black"/>
              </a:defRPr>
            </a:lvl8pPr>
            <a:lvl9pPr lvl="8" rtl="0">
              <a:spcBef>
                <a:spcPts val="2133"/>
              </a:spcBef>
              <a:spcAft>
                <a:spcPts val="2133"/>
              </a:spcAft>
              <a:buSzPts val="2000"/>
              <a:buFont typeface="Lato Black"/>
              <a:buNone/>
              <a:defRPr sz="2667">
                <a:latin typeface="Lato Black"/>
                <a:ea typeface="Lato Black"/>
                <a:cs typeface="Lato Black"/>
                <a:sym typeface="Lato Black"/>
              </a:defRPr>
            </a:lvl9pPr>
          </a:lstStyle>
          <a:p>
            <a:endParaRPr/>
          </a:p>
        </p:txBody>
      </p:sp>
      <p:sp>
        <p:nvSpPr>
          <p:cNvPr id="1157" name="Google Shape;1157;p17"/>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grpSp>
        <p:nvGrpSpPr>
          <p:cNvPr id="1158" name="Google Shape;1158;p17"/>
          <p:cNvGrpSpPr/>
          <p:nvPr/>
        </p:nvGrpSpPr>
        <p:grpSpPr>
          <a:xfrm>
            <a:off x="852647" y="1830106"/>
            <a:ext cx="2825412" cy="4217751"/>
            <a:chOff x="639485" y="1372579"/>
            <a:chExt cx="2119059" cy="3163313"/>
          </a:xfrm>
        </p:grpSpPr>
        <p:sp>
          <p:nvSpPr>
            <p:cNvPr id="1159" name="Google Shape;1159;p17"/>
            <p:cNvSpPr/>
            <p:nvPr/>
          </p:nvSpPr>
          <p:spPr>
            <a:xfrm flipH="1">
              <a:off x="1341359" y="2173538"/>
              <a:ext cx="706215" cy="2361320"/>
            </a:xfrm>
            <a:custGeom>
              <a:avLst/>
              <a:gdLst/>
              <a:ahLst/>
              <a:cxnLst/>
              <a:rect l="l" t="t" r="r" b="b"/>
              <a:pathLst>
                <a:path w="3416" h="11421" extrusionOk="0">
                  <a:moveTo>
                    <a:pt x="542" y="0"/>
                  </a:moveTo>
                  <a:cubicBezTo>
                    <a:pt x="242" y="0"/>
                    <a:pt x="0" y="242"/>
                    <a:pt x="0" y="537"/>
                  </a:cubicBezTo>
                  <a:lnTo>
                    <a:pt x="0" y="11421"/>
                  </a:lnTo>
                  <a:lnTo>
                    <a:pt x="3415" y="11421"/>
                  </a:lnTo>
                  <a:lnTo>
                    <a:pt x="3415" y="537"/>
                  </a:lnTo>
                  <a:cubicBezTo>
                    <a:pt x="3415" y="242"/>
                    <a:pt x="3173" y="0"/>
                    <a:pt x="2878"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60" name="Google Shape;1160;p17"/>
            <p:cNvGrpSpPr/>
            <p:nvPr/>
          </p:nvGrpSpPr>
          <p:grpSpPr>
            <a:xfrm flipH="1">
              <a:off x="639485" y="1372579"/>
              <a:ext cx="2119059" cy="3163313"/>
              <a:chOff x="-536575" y="-610175"/>
              <a:chExt cx="256250" cy="382500"/>
            </a:xfrm>
          </p:grpSpPr>
          <p:sp>
            <p:nvSpPr>
              <p:cNvPr id="1161" name="Google Shape;1161;p17"/>
              <p:cNvSpPr/>
              <p:nvPr/>
            </p:nvSpPr>
            <p:spPr>
              <a:xfrm>
                <a:off x="-535931" y="-610175"/>
                <a:ext cx="85400" cy="382500"/>
              </a:xfrm>
              <a:custGeom>
                <a:avLst/>
                <a:gdLst/>
                <a:ahLst/>
                <a:cxnLst/>
                <a:rect l="l" t="t" r="r" b="b"/>
                <a:pathLst>
                  <a:path w="3416" h="15300" extrusionOk="0">
                    <a:moveTo>
                      <a:pt x="658" y="0"/>
                    </a:moveTo>
                    <a:cubicBezTo>
                      <a:pt x="295" y="0"/>
                      <a:pt x="0" y="295"/>
                      <a:pt x="0" y="663"/>
                    </a:cubicBezTo>
                    <a:lnTo>
                      <a:pt x="0" y="15300"/>
                    </a:lnTo>
                    <a:lnTo>
                      <a:pt x="3415" y="15300"/>
                    </a:lnTo>
                    <a:lnTo>
                      <a:pt x="3415" y="663"/>
                    </a:lnTo>
                    <a:cubicBezTo>
                      <a:pt x="3415" y="295"/>
                      <a:pt x="3120"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17"/>
              <p:cNvSpPr/>
              <p:nvPr/>
            </p:nvSpPr>
            <p:spPr>
              <a:xfrm>
                <a:off x="-535931" y="-410175"/>
                <a:ext cx="85400" cy="60475"/>
              </a:xfrm>
              <a:custGeom>
                <a:avLst/>
                <a:gdLst/>
                <a:ahLst/>
                <a:cxnLst/>
                <a:rect l="l" t="t" r="r" b="b"/>
                <a:pathLst>
                  <a:path w="3416" h="2419" extrusionOk="0">
                    <a:moveTo>
                      <a:pt x="0" y="0"/>
                    </a:moveTo>
                    <a:lnTo>
                      <a:pt x="0" y="2419"/>
                    </a:lnTo>
                    <a:lnTo>
                      <a:pt x="3415" y="2419"/>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17"/>
              <p:cNvSpPr/>
              <p:nvPr/>
            </p:nvSpPr>
            <p:spPr>
              <a:xfrm>
                <a:off x="-506056" y="-583225"/>
                <a:ext cx="25650" cy="102825"/>
              </a:xfrm>
              <a:custGeom>
                <a:avLst/>
                <a:gdLst/>
                <a:ahLst/>
                <a:cxnLst/>
                <a:rect l="l" t="t" r="r" b="b"/>
                <a:pathLst>
                  <a:path w="1026" h="4113" extrusionOk="0">
                    <a:moveTo>
                      <a:pt x="513" y="1"/>
                    </a:moveTo>
                    <a:cubicBezTo>
                      <a:pt x="227" y="1"/>
                      <a:pt x="0" y="233"/>
                      <a:pt x="0" y="518"/>
                    </a:cubicBezTo>
                    <a:lnTo>
                      <a:pt x="0" y="3599"/>
                    </a:lnTo>
                    <a:cubicBezTo>
                      <a:pt x="0" y="3885"/>
                      <a:pt x="227" y="4112"/>
                      <a:pt x="513" y="4112"/>
                    </a:cubicBezTo>
                    <a:cubicBezTo>
                      <a:pt x="798" y="4112"/>
                      <a:pt x="1025" y="3885"/>
                      <a:pt x="1025" y="3599"/>
                    </a:cubicBezTo>
                    <a:lnTo>
                      <a:pt x="1025" y="518"/>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17"/>
              <p:cNvSpPr/>
              <p:nvPr/>
            </p:nvSpPr>
            <p:spPr>
              <a:xfrm>
                <a:off x="-506056" y="-317675"/>
                <a:ext cx="25650" cy="90000"/>
              </a:xfrm>
              <a:custGeom>
                <a:avLst/>
                <a:gdLst/>
                <a:ahLst/>
                <a:cxnLst/>
                <a:rect l="l" t="t" r="r" b="b"/>
                <a:pathLst>
                  <a:path w="1026" h="3600" extrusionOk="0">
                    <a:moveTo>
                      <a:pt x="513" y="1"/>
                    </a:moveTo>
                    <a:cubicBezTo>
                      <a:pt x="227" y="1"/>
                      <a:pt x="0" y="233"/>
                      <a:pt x="0" y="514"/>
                    </a:cubicBezTo>
                    <a:lnTo>
                      <a:pt x="0" y="3600"/>
                    </a:lnTo>
                    <a:lnTo>
                      <a:pt x="1025" y="3600"/>
                    </a:lnTo>
                    <a:lnTo>
                      <a:pt x="1025" y="514"/>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17"/>
              <p:cNvSpPr/>
              <p:nvPr/>
            </p:nvSpPr>
            <p:spPr>
              <a:xfrm>
                <a:off x="-536575" y="-460350"/>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17"/>
              <p:cNvSpPr/>
              <p:nvPr/>
            </p:nvSpPr>
            <p:spPr>
              <a:xfrm>
                <a:off x="-365825" y="-610175"/>
                <a:ext cx="85500" cy="382500"/>
              </a:xfrm>
              <a:custGeom>
                <a:avLst/>
                <a:gdLst/>
                <a:ahLst/>
                <a:cxnLst/>
                <a:rect l="l" t="t" r="r" b="b"/>
                <a:pathLst>
                  <a:path w="3420" h="15300" extrusionOk="0">
                    <a:moveTo>
                      <a:pt x="658" y="0"/>
                    </a:moveTo>
                    <a:cubicBezTo>
                      <a:pt x="295" y="0"/>
                      <a:pt x="0" y="295"/>
                      <a:pt x="0" y="663"/>
                    </a:cubicBezTo>
                    <a:lnTo>
                      <a:pt x="0" y="15300"/>
                    </a:lnTo>
                    <a:lnTo>
                      <a:pt x="3420" y="15300"/>
                    </a:lnTo>
                    <a:lnTo>
                      <a:pt x="3420" y="663"/>
                    </a:lnTo>
                    <a:cubicBezTo>
                      <a:pt x="3420" y="295"/>
                      <a:pt x="3125"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17"/>
              <p:cNvSpPr/>
              <p:nvPr/>
            </p:nvSpPr>
            <p:spPr>
              <a:xfrm>
                <a:off x="-365825" y="-410175"/>
                <a:ext cx="85500" cy="60475"/>
              </a:xfrm>
              <a:custGeom>
                <a:avLst/>
                <a:gdLst/>
                <a:ahLst/>
                <a:cxnLst/>
                <a:rect l="l" t="t" r="r" b="b"/>
                <a:pathLst>
                  <a:path w="3420" h="2419" extrusionOk="0">
                    <a:moveTo>
                      <a:pt x="0" y="0"/>
                    </a:moveTo>
                    <a:lnTo>
                      <a:pt x="0" y="2419"/>
                    </a:lnTo>
                    <a:lnTo>
                      <a:pt x="3420" y="2419"/>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17"/>
              <p:cNvSpPr/>
              <p:nvPr/>
            </p:nvSpPr>
            <p:spPr>
              <a:xfrm>
                <a:off x="-335975" y="-583225"/>
                <a:ext cx="25800" cy="102825"/>
              </a:xfrm>
              <a:custGeom>
                <a:avLst/>
                <a:gdLst/>
                <a:ahLst/>
                <a:cxnLst/>
                <a:rect l="l" t="t" r="r" b="b"/>
                <a:pathLst>
                  <a:path w="1032" h="4113" extrusionOk="0">
                    <a:moveTo>
                      <a:pt x="514" y="1"/>
                    </a:moveTo>
                    <a:cubicBezTo>
                      <a:pt x="233" y="1"/>
                      <a:pt x="1" y="233"/>
                      <a:pt x="1" y="518"/>
                    </a:cubicBezTo>
                    <a:lnTo>
                      <a:pt x="1" y="3599"/>
                    </a:lnTo>
                    <a:cubicBezTo>
                      <a:pt x="1" y="3885"/>
                      <a:pt x="233" y="4112"/>
                      <a:pt x="514" y="4112"/>
                    </a:cubicBezTo>
                    <a:cubicBezTo>
                      <a:pt x="799" y="4112"/>
                      <a:pt x="1031" y="3885"/>
                      <a:pt x="1031" y="3599"/>
                    </a:cubicBezTo>
                    <a:lnTo>
                      <a:pt x="1031" y="518"/>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17"/>
              <p:cNvSpPr/>
              <p:nvPr/>
            </p:nvSpPr>
            <p:spPr>
              <a:xfrm>
                <a:off x="-33597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17"/>
              <p:cNvSpPr/>
              <p:nvPr/>
            </p:nvSpPr>
            <p:spPr>
              <a:xfrm>
                <a:off x="-365825" y="-460350"/>
                <a:ext cx="85500" cy="18150"/>
              </a:xfrm>
              <a:custGeom>
                <a:avLst/>
                <a:gdLst/>
                <a:ahLst/>
                <a:cxnLst/>
                <a:rect l="l" t="t" r="r" b="b"/>
                <a:pathLst>
                  <a:path w="3420" h="726" extrusionOk="0">
                    <a:moveTo>
                      <a:pt x="0" y="0"/>
                    </a:moveTo>
                    <a:lnTo>
                      <a:pt x="0" y="726"/>
                    </a:lnTo>
                    <a:lnTo>
                      <a:pt x="3420" y="726"/>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17"/>
              <p:cNvSpPr/>
              <p:nvPr/>
            </p:nvSpPr>
            <p:spPr>
              <a:xfrm>
                <a:off x="-42062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17"/>
              <p:cNvSpPr/>
              <p:nvPr/>
            </p:nvSpPr>
            <p:spPr>
              <a:xfrm>
                <a:off x="-450600" y="-463375"/>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17"/>
              <p:cNvSpPr/>
              <p:nvPr/>
            </p:nvSpPr>
            <p:spPr>
              <a:xfrm>
                <a:off x="-435475" y="-412225"/>
                <a:ext cx="55150" cy="55275"/>
              </a:xfrm>
              <a:custGeom>
                <a:avLst/>
                <a:gdLst/>
                <a:ahLst/>
                <a:cxnLst/>
                <a:rect l="l" t="t" r="r" b="b"/>
                <a:pathLst>
                  <a:path w="2206" h="2211" extrusionOk="0">
                    <a:moveTo>
                      <a:pt x="1103" y="0"/>
                    </a:moveTo>
                    <a:cubicBezTo>
                      <a:pt x="493" y="0"/>
                      <a:pt x="0" y="498"/>
                      <a:pt x="0" y="1108"/>
                    </a:cubicBezTo>
                    <a:cubicBezTo>
                      <a:pt x="0" y="1717"/>
                      <a:pt x="493" y="2211"/>
                      <a:pt x="1103" y="2211"/>
                    </a:cubicBezTo>
                    <a:cubicBezTo>
                      <a:pt x="1712" y="2211"/>
                      <a:pt x="2206" y="1717"/>
                      <a:pt x="2206" y="1108"/>
                    </a:cubicBezTo>
                    <a:cubicBezTo>
                      <a:pt x="2206" y="498"/>
                      <a:pt x="1712" y="0"/>
                      <a:pt x="1103"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74" name="Google Shape;1174;p17"/>
          <p:cNvGrpSpPr/>
          <p:nvPr/>
        </p:nvGrpSpPr>
        <p:grpSpPr>
          <a:xfrm>
            <a:off x="3325084" y="4731352"/>
            <a:ext cx="1438803" cy="1453107"/>
            <a:chOff x="1664401" y="4110000"/>
            <a:chExt cx="523049" cy="528249"/>
          </a:xfrm>
        </p:grpSpPr>
        <p:sp>
          <p:nvSpPr>
            <p:cNvPr id="1175" name="Google Shape;1175;p17"/>
            <p:cNvSpPr/>
            <p:nvPr/>
          </p:nvSpPr>
          <p:spPr>
            <a:xfrm>
              <a:off x="1935243" y="4110000"/>
              <a:ext cx="252207" cy="397811"/>
            </a:xfrm>
            <a:custGeom>
              <a:avLst/>
              <a:gdLst/>
              <a:ahLst/>
              <a:cxnLst/>
              <a:rect l="l" t="t" r="r" b="b"/>
              <a:pathLst>
                <a:path w="1164" h="1836" extrusionOk="0">
                  <a:moveTo>
                    <a:pt x="591" y="1"/>
                  </a:moveTo>
                  <a:cubicBezTo>
                    <a:pt x="237" y="1"/>
                    <a:pt x="28" y="365"/>
                    <a:pt x="95" y="683"/>
                  </a:cubicBezTo>
                  <a:cubicBezTo>
                    <a:pt x="138" y="900"/>
                    <a:pt x="124" y="1123"/>
                    <a:pt x="56" y="1331"/>
                  </a:cubicBezTo>
                  <a:cubicBezTo>
                    <a:pt x="33" y="1401"/>
                    <a:pt x="0" y="1835"/>
                    <a:pt x="545" y="1835"/>
                  </a:cubicBezTo>
                  <a:cubicBezTo>
                    <a:pt x="562" y="1835"/>
                    <a:pt x="580" y="1835"/>
                    <a:pt x="598" y="1834"/>
                  </a:cubicBezTo>
                  <a:cubicBezTo>
                    <a:pt x="598" y="1834"/>
                    <a:pt x="614" y="1835"/>
                    <a:pt x="641" y="1835"/>
                  </a:cubicBezTo>
                  <a:cubicBezTo>
                    <a:pt x="771" y="1835"/>
                    <a:pt x="1148" y="1796"/>
                    <a:pt x="1140" y="1331"/>
                  </a:cubicBezTo>
                  <a:cubicBezTo>
                    <a:pt x="1130" y="774"/>
                    <a:pt x="1116" y="687"/>
                    <a:pt x="1140" y="494"/>
                  </a:cubicBezTo>
                  <a:cubicBezTo>
                    <a:pt x="1164" y="300"/>
                    <a:pt x="961" y="5"/>
                    <a:pt x="598" y="1"/>
                  </a:cubicBezTo>
                  <a:cubicBezTo>
                    <a:pt x="596" y="1"/>
                    <a:pt x="593" y="1"/>
                    <a:pt x="591"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17"/>
            <p:cNvSpPr/>
            <p:nvPr/>
          </p:nvSpPr>
          <p:spPr>
            <a:xfrm>
              <a:off x="2007612" y="4217253"/>
              <a:ext cx="119387" cy="419911"/>
            </a:xfrm>
            <a:custGeom>
              <a:avLst/>
              <a:gdLst/>
              <a:ahLst/>
              <a:cxnLst/>
              <a:rect l="l" t="t" r="r" b="b"/>
              <a:pathLst>
                <a:path w="551" h="1938" extrusionOk="0">
                  <a:moveTo>
                    <a:pt x="265" y="0"/>
                  </a:moveTo>
                  <a:cubicBezTo>
                    <a:pt x="255" y="0"/>
                    <a:pt x="247" y="6"/>
                    <a:pt x="249" y="18"/>
                  </a:cubicBezTo>
                  <a:lnTo>
                    <a:pt x="249" y="584"/>
                  </a:lnTo>
                  <a:lnTo>
                    <a:pt x="37" y="376"/>
                  </a:lnTo>
                  <a:cubicBezTo>
                    <a:pt x="32" y="373"/>
                    <a:pt x="27" y="371"/>
                    <a:pt x="23" y="371"/>
                  </a:cubicBezTo>
                  <a:cubicBezTo>
                    <a:pt x="10" y="371"/>
                    <a:pt x="0" y="386"/>
                    <a:pt x="8" y="400"/>
                  </a:cubicBezTo>
                  <a:lnTo>
                    <a:pt x="245" y="637"/>
                  </a:lnTo>
                  <a:lnTo>
                    <a:pt x="245" y="1919"/>
                  </a:lnTo>
                  <a:cubicBezTo>
                    <a:pt x="247" y="1931"/>
                    <a:pt x="257" y="1937"/>
                    <a:pt x="266" y="1937"/>
                  </a:cubicBezTo>
                  <a:cubicBezTo>
                    <a:pt x="275" y="1937"/>
                    <a:pt x="283" y="1931"/>
                    <a:pt x="283" y="1919"/>
                  </a:cubicBezTo>
                  <a:lnTo>
                    <a:pt x="283" y="937"/>
                  </a:lnTo>
                  <a:lnTo>
                    <a:pt x="540" y="681"/>
                  </a:lnTo>
                  <a:cubicBezTo>
                    <a:pt x="551" y="666"/>
                    <a:pt x="539" y="652"/>
                    <a:pt x="527" y="652"/>
                  </a:cubicBezTo>
                  <a:cubicBezTo>
                    <a:pt x="523" y="652"/>
                    <a:pt x="519" y="653"/>
                    <a:pt x="515" y="657"/>
                  </a:cubicBezTo>
                  <a:cubicBezTo>
                    <a:pt x="438" y="734"/>
                    <a:pt x="361" y="807"/>
                    <a:pt x="283" y="884"/>
                  </a:cubicBezTo>
                  <a:lnTo>
                    <a:pt x="283" y="633"/>
                  </a:lnTo>
                  <a:lnTo>
                    <a:pt x="283" y="18"/>
                  </a:lnTo>
                  <a:cubicBezTo>
                    <a:pt x="283" y="6"/>
                    <a:pt x="274" y="0"/>
                    <a:pt x="265"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17"/>
            <p:cNvSpPr/>
            <p:nvPr/>
          </p:nvSpPr>
          <p:spPr>
            <a:xfrm>
              <a:off x="1664401" y="4276622"/>
              <a:ext cx="302041" cy="259140"/>
            </a:xfrm>
            <a:custGeom>
              <a:avLst/>
              <a:gdLst/>
              <a:ahLst/>
              <a:cxnLst/>
              <a:rect l="l" t="t" r="r" b="b"/>
              <a:pathLst>
                <a:path w="1394" h="1196" extrusionOk="0">
                  <a:moveTo>
                    <a:pt x="600" y="1"/>
                  </a:moveTo>
                  <a:cubicBezTo>
                    <a:pt x="271" y="1"/>
                    <a:pt x="0" y="267"/>
                    <a:pt x="0" y="600"/>
                  </a:cubicBezTo>
                  <a:cubicBezTo>
                    <a:pt x="0" y="958"/>
                    <a:pt x="296" y="1195"/>
                    <a:pt x="603" y="1195"/>
                  </a:cubicBezTo>
                  <a:cubicBezTo>
                    <a:pt x="750" y="1195"/>
                    <a:pt x="899" y="1141"/>
                    <a:pt x="1021" y="1021"/>
                  </a:cubicBezTo>
                  <a:cubicBezTo>
                    <a:pt x="1393" y="644"/>
                    <a:pt x="1127" y="1"/>
                    <a:pt x="600" y="1"/>
                  </a:cubicBezTo>
                  <a:close/>
                </a:path>
              </a:pathLst>
            </a:custGeom>
            <a:solidFill>
              <a:srgbClr val="D0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17"/>
            <p:cNvSpPr/>
            <p:nvPr/>
          </p:nvSpPr>
          <p:spPr>
            <a:xfrm>
              <a:off x="1751937" y="4346174"/>
              <a:ext cx="86019" cy="292075"/>
            </a:xfrm>
            <a:custGeom>
              <a:avLst/>
              <a:gdLst/>
              <a:ahLst/>
              <a:cxnLst/>
              <a:rect l="l" t="t" r="r" b="b"/>
              <a:pathLst>
                <a:path w="397" h="1348" extrusionOk="0">
                  <a:moveTo>
                    <a:pt x="194" y="0"/>
                  </a:moveTo>
                  <a:cubicBezTo>
                    <a:pt x="185" y="0"/>
                    <a:pt x="177" y="6"/>
                    <a:pt x="177" y="18"/>
                  </a:cubicBezTo>
                  <a:lnTo>
                    <a:pt x="177" y="400"/>
                  </a:lnTo>
                  <a:lnTo>
                    <a:pt x="41" y="260"/>
                  </a:lnTo>
                  <a:cubicBezTo>
                    <a:pt x="37" y="257"/>
                    <a:pt x="33" y="256"/>
                    <a:pt x="29" y="256"/>
                  </a:cubicBezTo>
                  <a:cubicBezTo>
                    <a:pt x="13" y="256"/>
                    <a:pt x="1" y="274"/>
                    <a:pt x="12" y="289"/>
                  </a:cubicBezTo>
                  <a:cubicBezTo>
                    <a:pt x="70" y="342"/>
                    <a:pt x="123" y="396"/>
                    <a:pt x="177" y="449"/>
                  </a:cubicBezTo>
                  <a:lnTo>
                    <a:pt x="177" y="1329"/>
                  </a:lnTo>
                  <a:cubicBezTo>
                    <a:pt x="177" y="1341"/>
                    <a:pt x="185" y="1347"/>
                    <a:pt x="194" y="1347"/>
                  </a:cubicBezTo>
                  <a:cubicBezTo>
                    <a:pt x="202" y="1347"/>
                    <a:pt x="211" y="1341"/>
                    <a:pt x="211" y="1329"/>
                  </a:cubicBezTo>
                  <a:lnTo>
                    <a:pt x="211" y="652"/>
                  </a:lnTo>
                  <a:lnTo>
                    <a:pt x="389" y="478"/>
                  </a:lnTo>
                  <a:cubicBezTo>
                    <a:pt x="397" y="463"/>
                    <a:pt x="388" y="448"/>
                    <a:pt x="374" y="448"/>
                  </a:cubicBezTo>
                  <a:cubicBezTo>
                    <a:pt x="370" y="448"/>
                    <a:pt x="365" y="450"/>
                    <a:pt x="360" y="454"/>
                  </a:cubicBezTo>
                  <a:lnTo>
                    <a:pt x="211" y="599"/>
                  </a:lnTo>
                  <a:lnTo>
                    <a:pt x="211" y="18"/>
                  </a:lnTo>
                  <a:cubicBezTo>
                    <a:pt x="211" y="6"/>
                    <a:pt x="202" y="0"/>
                    <a:pt x="194"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17"/>
            <p:cNvSpPr/>
            <p:nvPr/>
          </p:nvSpPr>
          <p:spPr>
            <a:xfrm>
              <a:off x="1831239" y="4268822"/>
              <a:ext cx="218839" cy="265857"/>
            </a:xfrm>
            <a:custGeom>
              <a:avLst/>
              <a:gdLst/>
              <a:ahLst/>
              <a:cxnLst/>
              <a:rect l="l" t="t" r="r" b="b"/>
              <a:pathLst>
                <a:path w="1010" h="1227" extrusionOk="0">
                  <a:moveTo>
                    <a:pt x="500" y="0"/>
                  </a:moveTo>
                  <a:cubicBezTo>
                    <a:pt x="453" y="0"/>
                    <a:pt x="406" y="27"/>
                    <a:pt x="386" y="80"/>
                  </a:cubicBezTo>
                  <a:lnTo>
                    <a:pt x="9" y="1052"/>
                  </a:lnTo>
                  <a:cubicBezTo>
                    <a:pt x="3" y="1067"/>
                    <a:pt x="1" y="1082"/>
                    <a:pt x="1" y="1097"/>
                  </a:cubicBezTo>
                  <a:lnTo>
                    <a:pt x="1" y="1097"/>
                  </a:lnTo>
                  <a:cubicBezTo>
                    <a:pt x="1" y="1162"/>
                    <a:pt x="49" y="1217"/>
                    <a:pt x="120" y="1217"/>
                  </a:cubicBezTo>
                  <a:lnTo>
                    <a:pt x="860" y="1227"/>
                  </a:lnTo>
                  <a:cubicBezTo>
                    <a:pt x="863" y="1227"/>
                    <a:pt x="865" y="1227"/>
                    <a:pt x="867" y="1227"/>
                  </a:cubicBezTo>
                  <a:cubicBezTo>
                    <a:pt x="951" y="1227"/>
                    <a:pt x="1009" y="1142"/>
                    <a:pt x="976" y="1062"/>
                  </a:cubicBezTo>
                  <a:lnTo>
                    <a:pt x="614" y="80"/>
                  </a:lnTo>
                  <a:cubicBezTo>
                    <a:pt x="594" y="27"/>
                    <a:pt x="547" y="0"/>
                    <a:pt x="500" y="0"/>
                  </a:cubicBezTo>
                  <a:close/>
                </a:path>
              </a:pathLst>
            </a:custGeom>
            <a:solidFill>
              <a:srgbClr val="425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17"/>
            <p:cNvSpPr/>
            <p:nvPr/>
          </p:nvSpPr>
          <p:spPr>
            <a:xfrm>
              <a:off x="1881291" y="4318873"/>
              <a:ext cx="101836" cy="318509"/>
            </a:xfrm>
            <a:custGeom>
              <a:avLst/>
              <a:gdLst/>
              <a:ahLst/>
              <a:cxnLst/>
              <a:rect l="l" t="t" r="r" b="b"/>
              <a:pathLst>
                <a:path w="470" h="1470" extrusionOk="0">
                  <a:moveTo>
                    <a:pt x="259" y="0"/>
                  </a:moveTo>
                  <a:cubicBezTo>
                    <a:pt x="251" y="0"/>
                    <a:pt x="242" y="6"/>
                    <a:pt x="242" y="18"/>
                  </a:cubicBezTo>
                  <a:lnTo>
                    <a:pt x="242" y="792"/>
                  </a:lnTo>
                  <a:lnTo>
                    <a:pt x="29" y="575"/>
                  </a:lnTo>
                  <a:cubicBezTo>
                    <a:pt x="25" y="572"/>
                    <a:pt x="20" y="571"/>
                    <a:pt x="16" y="571"/>
                  </a:cubicBezTo>
                  <a:cubicBezTo>
                    <a:pt x="11" y="571"/>
                    <a:pt x="8" y="572"/>
                    <a:pt x="5" y="575"/>
                  </a:cubicBezTo>
                  <a:cubicBezTo>
                    <a:pt x="0" y="575"/>
                    <a:pt x="0" y="580"/>
                    <a:pt x="0" y="584"/>
                  </a:cubicBezTo>
                  <a:cubicBezTo>
                    <a:pt x="0" y="589"/>
                    <a:pt x="0" y="594"/>
                    <a:pt x="5" y="594"/>
                  </a:cubicBezTo>
                  <a:lnTo>
                    <a:pt x="242" y="831"/>
                  </a:lnTo>
                  <a:lnTo>
                    <a:pt x="242" y="1455"/>
                  </a:lnTo>
                  <a:cubicBezTo>
                    <a:pt x="242" y="1465"/>
                    <a:pt x="251" y="1470"/>
                    <a:pt x="259" y="1470"/>
                  </a:cubicBezTo>
                  <a:cubicBezTo>
                    <a:pt x="268" y="1470"/>
                    <a:pt x="276" y="1465"/>
                    <a:pt x="276" y="1455"/>
                  </a:cubicBezTo>
                  <a:lnTo>
                    <a:pt x="276" y="551"/>
                  </a:lnTo>
                  <a:lnTo>
                    <a:pt x="465" y="362"/>
                  </a:lnTo>
                  <a:cubicBezTo>
                    <a:pt x="470" y="357"/>
                    <a:pt x="470" y="347"/>
                    <a:pt x="465" y="343"/>
                  </a:cubicBezTo>
                  <a:cubicBezTo>
                    <a:pt x="460" y="340"/>
                    <a:pt x="455" y="339"/>
                    <a:pt x="451" y="339"/>
                  </a:cubicBezTo>
                  <a:cubicBezTo>
                    <a:pt x="447" y="339"/>
                    <a:pt x="443" y="340"/>
                    <a:pt x="441" y="343"/>
                  </a:cubicBezTo>
                  <a:lnTo>
                    <a:pt x="276" y="507"/>
                  </a:lnTo>
                  <a:lnTo>
                    <a:pt x="276" y="18"/>
                  </a:lnTo>
                  <a:cubicBezTo>
                    <a:pt x="276" y="6"/>
                    <a:pt x="268" y="0"/>
                    <a:pt x="259"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6933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81"/>
        <p:cNvGrpSpPr/>
        <p:nvPr/>
      </p:nvGrpSpPr>
      <p:grpSpPr>
        <a:xfrm>
          <a:off x="0" y="0"/>
          <a:ext cx="0" cy="0"/>
          <a:chOff x="0" y="0"/>
          <a:chExt cx="0" cy="0"/>
        </a:xfrm>
      </p:grpSpPr>
      <p:grpSp>
        <p:nvGrpSpPr>
          <p:cNvPr id="1182" name="Google Shape;1182;p18"/>
          <p:cNvGrpSpPr/>
          <p:nvPr/>
        </p:nvGrpSpPr>
        <p:grpSpPr>
          <a:xfrm flipH="1">
            <a:off x="1060153" y="4946803"/>
            <a:ext cx="2813644" cy="1138020"/>
            <a:chOff x="2635666" y="3710102"/>
            <a:chExt cx="2110233" cy="853515"/>
          </a:xfrm>
        </p:grpSpPr>
        <p:grpSp>
          <p:nvGrpSpPr>
            <p:cNvPr id="1183" name="Google Shape;1183;p18"/>
            <p:cNvGrpSpPr/>
            <p:nvPr/>
          </p:nvGrpSpPr>
          <p:grpSpPr>
            <a:xfrm>
              <a:off x="2635666" y="3710102"/>
              <a:ext cx="2110233" cy="853515"/>
              <a:chOff x="970523" y="3723391"/>
              <a:chExt cx="2090374" cy="845483"/>
            </a:xfrm>
          </p:grpSpPr>
          <p:sp>
            <p:nvSpPr>
              <p:cNvPr id="1184" name="Google Shape;1184;p18"/>
              <p:cNvSpPr/>
              <p:nvPr/>
            </p:nvSpPr>
            <p:spPr>
              <a:xfrm rot="5400000">
                <a:off x="1802267" y="3310226"/>
                <a:ext cx="426908" cy="2090353"/>
              </a:xfrm>
              <a:custGeom>
                <a:avLst/>
                <a:gdLst/>
                <a:ahLst/>
                <a:cxnLst/>
                <a:rect l="l" t="t" r="r" b="b"/>
                <a:pathLst>
                  <a:path w="1840" h="11547" extrusionOk="0">
                    <a:moveTo>
                      <a:pt x="586" y="1"/>
                    </a:moveTo>
                    <a:cubicBezTo>
                      <a:pt x="262" y="1"/>
                      <a:pt x="1" y="262"/>
                      <a:pt x="1" y="581"/>
                    </a:cubicBezTo>
                    <a:lnTo>
                      <a:pt x="1" y="11547"/>
                    </a:lnTo>
                    <a:lnTo>
                      <a:pt x="1839" y="11547"/>
                    </a:lnTo>
                    <a:lnTo>
                      <a:pt x="1839" y="581"/>
                    </a:lnTo>
                    <a:cubicBezTo>
                      <a:pt x="1839" y="262"/>
                      <a:pt x="1578" y="1"/>
                      <a:pt x="1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18"/>
              <p:cNvSpPr/>
              <p:nvPr/>
            </p:nvSpPr>
            <p:spPr>
              <a:xfrm rot="5400000">
                <a:off x="2617362" y="4207594"/>
                <a:ext cx="426917" cy="295593"/>
              </a:xfrm>
              <a:custGeom>
                <a:avLst/>
                <a:gdLst/>
                <a:ahLst/>
                <a:cxnLst/>
                <a:rect l="l" t="t" r="r" b="b"/>
                <a:pathLst>
                  <a:path w="1840" h="1274" extrusionOk="0">
                    <a:moveTo>
                      <a:pt x="1" y="1"/>
                    </a:moveTo>
                    <a:lnTo>
                      <a:pt x="1" y="1273"/>
                    </a:lnTo>
                    <a:lnTo>
                      <a:pt x="1839" y="1273"/>
                    </a:lnTo>
                    <a:lnTo>
                      <a:pt x="1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18"/>
              <p:cNvSpPr/>
              <p:nvPr/>
            </p:nvSpPr>
            <p:spPr>
              <a:xfrm rot="5400000">
                <a:off x="1498311" y="4215508"/>
                <a:ext cx="426917" cy="279816"/>
              </a:xfrm>
              <a:custGeom>
                <a:avLst/>
                <a:gdLst/>
                <a:ahLst/>
                <a:cxnLst/>
                <a:rect l="l" t="t" r="r" b="b"/>
                <a:pathLst>
                  <a:path w="1840" h="1206" extrusionOk="0">
                    <a:moveTo>
                      <a:pt x="1" y="1"/>
                    </a:moveTo>
                    <a:lnTo>
                      <a:pt x="1" y="1205"/>
                    </a:lnTo>
                    <a:lnTo>
                      <a:pt x="1839" y="1205"/>
                    </a:lnTo>
                    <a:lnTo>
                      <a:pt x="1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18"/>
              <p:cNvSpPr/>
              <p:nvPr/>
            </p:nvSpPr>
            <p:spPr>
              <a:xfrm rot="5400000">
                <a:off x="865419" y="4247063"/>
                <a:ext cx="426917" cy="216707"/>
              </a:xfrm>
              <a:custGeom>
                <a:avLst/>
                <a:gdLst/>
                <a:ahLst/>
                <a:cxnLst/>
                <a:rect l="l" t="t" r="r" b="b"/>
                <a:pathLst>
                  <a:path w="1840" h="934" extrusionOk="0">
                    <a:moveTo>
                      <a:pt x="1" y="0"/>
                    </a:moveTo>
                    <a:lnTo>
                      <a:pt x="1" y="934"/>
                    </a:lnTo>
                    <a:lnTo>
                      <a:pt x="1839" y="934"/>
                    </a:lnTo>
                    <a:lnTo>
                      <a:pt x="18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18"/>
              <p:cNvSpPr/>
              <p:nvPr/>
            </p:nvSpPr>
            <p:spPr>
              <a:xfrm rot="5400000">
                <a:off x="1719612" y="2974321"/>
                <a:ext cx="418787" cy="1916927"/>
              </a:xfrm>
              <a:custGeom>
                <a:avLst/>
                <a:gdLst/>
                <a:ahLst/>
                <a:cxnLst/>
                <a:rect l="l" t="t" r="r" b="b"/>
                <a:pathLst>
                  <a:path w="1805" h="10589" extrusionOk="0">
                    <a:moveTo>
                      <a:pt x="460" y="0"/>
                    </a:moveTo>
                    <a:cubicBezTo>
                      <a:pt x="204" y="0"/>
                      <a:pt x="1" y="203"/>
                      <a:pt x="1" y="455"/>
                    </a:cubicBezTo>
                    <a:lnTo>
                      <a:pt x="1" y="10589"/>
                    </a:lnTo>
                    <a:lnTo>
                      <a:pt x="1805" y="10589"/>
                    </a:lnTo>
                    <a:lnTo>
                      <a:pt x="1805" y="455"/>
                    </a:lnTo>
                    <a:cubicBezTo>
                      <a:pt x="1805" y="203"/>
                      <a:pt x="1602" y="0"/>
                      <a:pt x="1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18"/>
              <p:cNvSpPr/>
              <p:nvPr/>
            </p:nvSpPr>
            <p:spPr>
              <a:xfrm rot="5400000">
                <a:off x="2314623" y="3841143"/>
                <a:ext cx="418796" cy="183296"/>
              </a:xfrm>
              <a:custGeom>
                <a:avLst/>
                <a:gdLst/>
                <a:ahLst/>
                <a:cxnLst/>
                <a:rect l="l" t="t" r="r" b="b"/>
                <a:pathLst>
                  <a:path w="1805" h="790" extrusionOk="0">
                    <a:moveTo>
                      <a:pt x="1" y="1"/>
                    </a:moveTo>
                    <a:lnTo>
                      <a:pt x="1" y="789"/>
                    </a:lnTo>
                    <a:lnTo>
                      <a:pt x="1805" y="789"/>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18"/>
              <p:cNvSpPr/>
              <p:nvPr/>
            </p:nvSpPr>
            <p:spPr>
              <a:xfrm rot="5400000">
                <a:off x="1902331" y="3847871"/>
                <a:ext cx="418796" cy="169839"/>
              </a:xfrm>
              <a:custGeom>
                <a:avLst/>
                <a:gdLst/>
                <a:ahLst/>
                <a:cxnLst/>
                <a:rect l="l" t="t" r="r" b="b"/>
                <a:pathLst>
                  <a:path w="1805" h="732" extrusionOk="0">
                    <a:moveTo>
                      <a:pt x="1" y="1"/>
                    </a:moveTo>
                    <a:lnTo>
                      <a:pt x="1" y="731"/>
                    </a:lnTo>
                    <a:lnTo>
                      <a:pt x="1805" y="731"/>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18"/>
              <p:cNvSpPr/>
              <p:nvPr/>
            </p:nvSpPr>
            <p:spPr>
              <a:xfrm rot="5400000">
                <a:off x="963795" y="3730121"/>
                <a:ext cx="418796" cy="405339"/>
              </a:xfrm>
              <a:custGeom>
                <a:avLst/>
                <a:gdLst/>
                <a:ahLst/>
                <a:cxnLst/>
                <a:rect l="l" t="t" r="r" b="b"/>
                <a:pathLst>
                  <a:path w="1805" h="1747" extrusionOk="0">
                    <a:moveTo>
                      <a:pt x="1" y="0"/>
                    </a:moveTo>
                    <a:lnTo>
                      <a:pt x="1" y="1747"/>
                    </a:lnTo>
                    <a:lnTo>
                      <a:pt x="1805" y="1747"/>
                    </a:lnTo>
                    <a:lnTo>
                      <a:pt x="18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2" name="Google Shape;1192;p18"/>
            <p:cNvSpPr/>
            <p:nvPr/>
          </p:nvSpPr>
          <p:spPr>
            <a:xfrm>
              <a:off x="3833763" y="4188450"/>
              <a:ext cx="330900" cy="33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3" name="Google Shape;1193;p18"/>
          <p:cNvGrpSpPr/>
          <p:nvPr/>
        </p:nvGrpSpPr>
        <p:grpSpPr>
          <a:xfrm flipH="1">
            <a:off x="8318219" y="4946803"/>
            <a:ext cx="2813644" cy="1138020"/>
            <a:chOff x="2635666" y="3710102"/>
            <a:chExt cx="2110233" cy="853515"/>
          </a:xfrm>
        </p:grpSpPr>
        <p:grpSp>
          <p:nvGrpSpPr>
            <p:cNvPr id="1194" name="Google Shape;1194;p18"/>
            <p:cNvGrpSpPr/>
            <p:nvPr/>
          </p:nvGrpSpPr>
          <p:grpSpPr>
            <a:xfrm>
              <a:off x="2635666" y="3710102"/>
              <a:ext cx="2110233" cy="853515"/>
              <a:chOff x="970523" y="3723391"/>
              <a:chExt cx="2090374" cy="845483"/>
            </a:xfrm>
          </p:grpSpPr>
          <p:sp>
            <p:nvSpPr>
              <p:cNvPr id="1195" name="Google Shape;1195;p18"/>
              <p:cNvSpPr/>
              <p:nvPr/>
            </p:nvSpPr>
            <p:spPr>
              <a:xfrm rot="5400000">
                <a:off x="1802267" y="3310226"/>
                <a:ext cx="426908" cy="2090353"/>
              </a:xfrm>
              <a:custGeom>
                <a:avLst/>
                <a:gdLst/>
                <a:ahLst/>
                <a:cxnLst/>
                <a:rect l="l" t="t" r="r" b="b"/>
                <a:pathLst>
                  <a:path w="1840" h="11547" extrusionOk="0">
                    <a:moveTo>
                      <a:pt x="586" y="1"/>
                    </a:moveTo>
                    <a:cubicBezTo>
                      <a:pt x="262" y="1"/>
                      <a:pt x="1" y="262"/>
                      <a:pt x="1" y="581"/>
                    </a:cubicBezTo>
                    <a:lnTo>
                      <a:pt x="1" y="11547"/>
                    </a:lnTo>
                    <a:lnTo>
                      <a:pt x="1839" y="11547"/>
                    </a:lnTo>
                    <a:lnTo>
                      <a:pt x="1839" y="581"/>
                    </a:lnTo>
                    <a:cubicBezTo>
                      <a:pt x="1839" y="262"/>
                      <a:pt x="1578" y="1"/>
                      <a:pt x="1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18"/>
              <p:cNvSpPr/>
              <p:nvPr/>
            </p:nvSpPr>
            <p:spPr>
              <a:xfrm rot="5400000">
                <a:off x="2617362" y="4207594"/>
                <a:ext cx="426917" cy="295593"/>
              </a:xfrm>
              <a:custGeom>
                <a:avLst/>
                <a:gdLst/>
                <a:ahLst/>
                <a:cxnLst/>
                <a:rect l="l" t="t" r="r" b="b"/>
                <a:pathLst>
                  <a:path w="1840" h="1274" extrusionOk="0">
                    <a:moveTo>
                      <a:pt x="1" y="1"/>
                    </a:moveTo>
                    <a:lnTo>
                      <a:pt x="1" y="1273"/>
                    </a:lnTo>
                    <a:lnTo>
                      <a:pt x="1839" y="1273"/>
                    </a:lnTo>
                    <a:lnTo>
                      <a:pt x="18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18"/>
              <p:cNvSpPr/>
              <p:nvPr/>
            </p:nvSpPr>
            <p:spPr>
              <a:xfrm rot="5400000">
                <a:off x="1498311" y="4215508"/>
                <a:ext cx="426917" cy="279816"/>
              </a:xfrm>
              <a:custGeom>
                <a:avLst/>
                <a:gdLst/>
                <a:ahLst/>
                <a:cxnLst/>
                <a:rect l="l" t="t" r="r" b="b"/>
                <a:pathLst>
                  <a:path w="1840" h="1206" extrusionOk="0">
                    <a:moveTo>
                      <a:pt x="1" y="1"/>
                    </a:moveTo>
                    <a:lnTo>
                      <a:pt x="1" y="1205"/>
                    </a:lnTo>
                    <a:lnTo>
                      <a:pt x="1839" y="1205"/>
                    </a:lnTo>
                    <a:lnTo>
                      <a:pt x="18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18"/>
              <p:cNvSpPr/>
              <p:nvPr/>
            </p:nvSpPr>
            <p:spPr>
              <a:xfrm rot="5400000">
                <a:off x="865419" y="4247063"/>
                <a:ext cx="426917" cy="216707"/>
              </a:xfrm>
              <a:custGeom>
                <a:avLst/>
                <a:gdLst/>
                <a:ahLst/>
                <a:cxnLst/>
                <a:rect l="l" t="t" r="r" b="b"/>
                <a:pathLst>
                  <a:path w="1840" h="934" extrusionOk="0">
                    <a:moveTo>
                      <a:pt x="1" y="0"/>
                    </a:moveTo>
                    <a:lnTo>
                      <a:pt x="1" y="934"/>
                    </a:lnTo>
                    <a:lnTo>
                      <a:pt x="1839" y="934"/>
                    </a:lnTo>
                    <a:lnTo>
                      <a:pt x="1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18"/>
              <p:cNvSpPr/>
              <p:nvPr/>
            </p:nvSpPr>
            <p:spPr>
              <a:xfrm rot="5400000">
                <a:off x="1719612" y="2974321"/>
                <a:ext cx="418787" cy="1916927"/>
              </a:xfrm>
              <a:custGeom>
                <a:avLst/>
                <a:gdLst/>
                <a:ahLst/>
                <a:cxnLst/>
                <a:rect l="l" t="t" r="r" b="b"/>
                <a:pathLst>
                  <a:path w="1805" h="10589" extrusionOk="0">
                    <a:moveTo>
                      <a:pt x="460" y="0"/>
                    </a:moveTo>
                    <a:cubicBezTo>
                      <a:pt x="204" y="0"/>
                      <a:pt x="1" y="203"/>
                      <a:pt x="1" y="455"/>
                    </a:cubicBezTo>
                    <a:lnTo>
                      <a:pt x="1" y="10589"/>
                    </a:lnTo>
                    <a:lnTo>
                      <a:pt x="1805" y="10589"/>
                    </a:lnTo>
                    <a:lnTo>
                      <a:pt x="1805" y="455"/>
                    </a:lnTo>
                    <a:cubicBezTo>
                      <a:pt x="1805" y="203"/>
                      <a:pt x="1602" y="0"/>
                      <a:pt x="1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18"/>
              <p:cNvSpPr/>
              <p:nvPr/>
            </p:nvSpPr>
            <p:spPr>
              <a:xfrm rot="5400000">
                <a:off x="2314623" y="3841143"/>
                <a:ext cx="418796" cy="183296"/>
              </a:xfrm>
              <a:custGeom>
                <a:avLst/>
                <a:gdLst/>
                <a:ahLst/>
                <a:cxnLst/>
                <a:rect l="l" t="t" r="r" b="b"/>
                <a:pathLst>
                  <a:path w="1805" h="790" extrusionOk="0">
                    <a:moveTo>
                      <a:pt x="1" y="1"/>
                    </a:moveTo>
                    <a:lnTo>
                      <a:pt x="1" y="789"/>
                    </a:lnTo>
                    <a:lnTo>
                      <a:pt x="1805" y="789"/>
                    </a:lnTo>
                    <a:lnTo>
                      <a:pt x="1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18"/>
              <p:cNvSpPr/>
              <p:nvPr/>
            </p:nvSpPr>
            <p:spPr>
              <a:xfrm rot="5400000">
                <a:off x="1902331" y="3847871"/>
                <a:ext cx="418796" cy="169839"/>
              </a:xfrm>
              <a:custGeom>
                <a:avLst/>
                <a:gdLst/>
                <a:ahLst/>
                <a:cxnLst/>
                <a:rect l="l" t="t" r="r" b="b"/>
                <a:pathLst>
                  <a:path w="1805" h="732" extrusionOk="0">
                    <a:moveTo>
                      <a:pt x="1" y="1"/>
                    </a:moveTo>
                    <a:lnTo>
                      <a:pt x="1" y="731"/>
                    </a:lnTo>
                    <a:lnTo>
                      <a:pt x="1805" y="731"/>
                    </a:lnTo>
                    <a:lnTo>
                      <a:pt x="1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18"/>
              <p:cNvSpPr/>
              <p:nvPr/>
            </p:nvSpPr>
            <p:spPr>
              <a:xfrm rot="5400000">
                <a:off x="963795" y="3730121"/>
                <a:ext cx="418796" cy="405339"/>
              </a:xfrm>
              <a:custGeom>
                <a:avLst/>
                <a:gdLst/>
                <a:ahLst/>
                <a:cxnLst/>
                <a:rect l="l" t="t" r="r" b="b"/>
                <a:pathLst>
                  <a:path w="1805" h="1747" extrusionOk="0">
                    <a:moveTo>
                      <a:pt x="1" y="0"/>
                    </a:moveTo>
                    <a:lnTo>
                      <a:pt x="1" y="1747"/>
                    </a:lnTo>
                    <a:lnTo>
                      <a:pt x="1805" y="1747"/>
                    </a:lnTo>
                    <a:lnTo>
                      <a:pt x="18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03" name="Google Shape;1203;p18"/>
            <p:cNvSpPr/>
            <p:nvPr/>
          </p:nvSpPr>
          <p:spPr>
            <a:xfrm>
              <a:off x="3833763" y="4188450"/>
              <a:ext cx="330900" cy="330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4" name="Google Shape;1204;p18"/>
          <p:cNvGrpSpPr/>
          <p:nvPr/>
        </p:nvGrpSpPr>
        <p:grpSpPr>
          <a:xfrm>
            <a:off x="4716233" y="3405834"/>
            <a:ext cx="2786596" cy="2686004"/>
            <a:chOff x="3537174" y="2554375"/>
            <a:chExt cx="2089947" cy="2014503"/>
          </a:xfrm>
        </p:grpSpPr>
        <p:grpSp>
          <p:nvGrpSpPr>
            <p:cNvPr id="1205" name="Google Shape;1205;p18"/>
            <p:cNvGrpSpPr/>
            <p:nvPr/>
          </p:nvGrpSpPr>
          <p:grpSpPr>
            <a:xfrm flipH="1">
              <a:off x="3537174" y="2554375"/>
              <a:ext cx="2089947" cy="1434617"/>
              <a:chOff x="2635666" y="3129000"/>
              <a:chExt cx="2089947" cy="1434617"/>
            </a:xfrm>
          </p:grpSpPr>
          <p:grpSp>
            <p:nvGrpSpPr>
              <p:cNvPr id="1206" name="Google Shape;1206;p18"/>
              <p:cNvGrpSpPr/>
              <p:nvPr/>
            </p:nvGrpSpPr>
            <p:grpSpPr>
              <a:xfrm>
                <a:off x="2635666" y="3129000"/>
                <a:ext cx="2089947" cy="1434617"/>
                <a:chOff x="970523" y="3147757"/>
                <a:chExt cx="2070280" cy="1421117"/>
              </a:xfrm>
            </p:grpSpPr>
            <p:sp>
              <p:nvSpPr>
                <p:cNvPr id="1207" name="Google Shape;1207;p18"/>
                <p:cNvSpPr/>
                <p:nvPr/>
              </p:nvSpPr>
              <p:spPr>
                <a:xfrm rot="5400000">
                  <a:off x="1648386" y="3464085"/>
                  <a:ext cx="426921" cy="1782626"/>
                </a:xfrm>
                <a:custGeom>
                  <a:avLst/>
                  <a:gdLst/>
                  <a:ahLst/>
                  <a:cxnLst/>
                  <a:rect l="l" t="t" r="r" b="b"/>
                  <a:pathLst>
                    <a:path w="1840" h="11547" extrusionOk="0">
                      <a:moveTo>
                        <a:pt x="586" y="1"/>
                      </a:moveTo>
                      <a:cubicBezTo>
                        <a:pt x="262" y="1"/>
                        <a:pt x="1" y="262"/>
                        <a:pt x="1" y="581"/>
                      </a:cubicBezTo>
                      <a:lnTo>
                        <a:pt x="1" y="11547"/>
                      </a:lnTo>
                      <a:lnTo>
                        <a:pt x="1839" y="11547"/>
                      </a:lnTo>
                      <a:lnTo>
                        <a:pt x="1839" y="581"/>
                      </a:lnTo>
                      <a:cubicBezTo>
                        <a:pt x="1839" y="262"/>
                        <a:pt x="1578" y="1"/>
                        <a:pt x="1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18"/>
                <p:cNvSpPr/>
                <p:nvPr/>
              </p:nvSpPr>
              <p:spPr>
                <a:xfrm rot="5400000">
                  <a:off x="1498311" y="4215508"/>
                  <a:ext cx="426917" cy="279816"/>
                </a:xfrm>
                <a:custGeom>
                  <a:avLst/>
                  <a:gdLst/>
                  <a:ahLst/>
                  <a:cxnLst/>
                  <a:rect l="l" t="t" r="r" b="b"/>
                  <a:pathLst>
                    <a:path w="1840" h="1206" extrusionOk="0">
                      <a:moveTo>
                        <a:pt x="1" y="1"/>
                      </a:moveTo>
                      <a:lnTo>
                        <a:pt x="1" y="1205"/>
                      </a:lnTo>
                      <a:lnTo>
                        <a:pt x="1839" y="1205"/>
                      </a:lnTo>
                      <a:lnTo>
                        <a:pt x="1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18"/>
                <p:cNvSpPr/>
                <p:nvPr/>
              </p:nvSpPr>
              <p:spPr>
                <a:xfrm rot="5400000">
                  <a:off x="865419" y="4247063"/>
                  <a:ext cx="426917" cy="216707"/>
                </a:xfrm>
                <a:custGeom>
                  <a:avLst/>
                  <a:gdLst/>
                  <a:ahLst/>
                  <a:cxnLst/>
                  <a:rect l="l" t="t" r="r" b="b"/>
                  <a:pathLst>
                    <a:path w="1840" h="934" extrusionOk="0">
                      <a:moveTo>
                        <a:pt x="1" y="0"/>
                      </a:moveTo>
                      <a:lnTo>
                        <a:pt x="1" y="934"/>
                      </a:lnTo>
                      <a:lnTo>
                        <a:pt x="1839" y="934"/>
                      </a:lnTo>
                      <a:lnTo>
                        <a:pt x="18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18"/>
                <p:cNvSpPr/>
                <p:nvPr/>
              </p:nvSpPr>
              <p:spPr>
                <a:xfrm rot="5400000">
                  <a:off x="1719612" y="2974321"/>
                  <a:ext cx="418787" cy="1916927"/>
                </a:xfrm>
                <a:custGeom>
                  <a:avLst/>
                  <a:gdLst/>
                  <a:ahLst/>
                  <a:cxnLst/>
                  <a:rect l="l" t="t" r="r" b="b"/>
                  <a:pathLst>
                    <a:path w="1805" h="10589" extrusionOk="0">
                      <a:moveTo>
                        <a:pt x="460" y="0"/>
                      </a:moveTo>
                      <a:cubicBezTo>
                        <a:pt x="204" y="0"/>
                        <a:pt x="1" y="203"/>
                        <a:pt x="1" y="455"/>
                      </a:cubicBezTo>
                      <a:lnTo>
                        <a:pt x="1" y="10589"/>
                      </a:lnTo>
                      <a:lnTo>
                        <a:pt x="1805" y="10589"/>
                      </a:lnTo>
                      <a:lnTo>
                        <a:pt x="1805" y="455"/>
                      </a:lnTo>
                      <a:cubicBezTo>
                        <a:pt x="1805" y="203"/>
                        <a:pt x="1602"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18"/>
                <p:cNvSpPr/>
                <p:nvPr/>
              </p:nvSpPr>
              <p:spPr>
                <a:xfrm rot="5400000">
                  <a:off x="2314623" y="3841143"/>
                  <a:ext cx="418796" cy="183296"/>
                </a:xfrm>
                <a:custGeom>
                  <a:avLst/>
                  <a:gdLst/>
                  <a:ahLst/>
                  <a:cxnLst/>
                  <a:rect l="l" t="t" r="r" b="b"/>
                  <a:pathLst>
                    <a:path w="1805" h="790" extrusionOk="0">
                      <a:moveTo>
                        <a:pt x="1" y="1"/>
                      </a:moveTo>
                      <a:lnTo>
                        <a:pt x="1" y="789"/>
                      </a:lnTo>
                      <a:lnTo>
                        <a:pt x="1805" y="789"/>
                      </a:lnTo>
                      <a:lnTo>
                        <a:pt x="18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18"/>
                <p:cNvSpPr/>
                <p:nvPr/>
              </p:nvSpPr>
              <p:spPr>
                <a:xfrm rot="5400000">
                  <a:off x="1902331" y="3847871"/>
                  <a:ext cx="418796" cy="169839"/>
                </a:xfrm>
                <a:custGeom>
                  <a:avLst/>
                  <a:gdLst/>
                  <a:ahLst/>
                  <a:cxnLst/>
                  <a:rect l="l" t="t" r="r" b="b"/>
                  <a:pathLst>
                    <a:path w="1805" h="732" extrusionOk="0">
                      <a:moveTo>
                        <a:pt x="1" y="1"/>
                      </a:moveTo>
                      <a:lnTo>
                        <a:pt x="1" y="731"/>
                      </a:lnTo>
                      <a:lnTo>
                        <a:pt x="1805" y="731"/>
                      </a:lnTo>
                      <a:lnTo>
                        <a:pt x="18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18"/>
                <p:cNvSpPr/>
                <p:nvPr/>
              </p:nvSpPr>
              <p:spPr>
                <a:xfrm rot="5400000">
                  <a:off x="963795" y="3730121"/>
                  <a:ext cx="418796" cy="405339"/>
                </a:xfrm>
                <a:custGeom>
                  <a:avLst/>
                  <a:gdLst/>
                  <a:ahLst/>
                  <a:cxnLst/>
                  <a:rect l="l" t="t" r="r" b="b"/>
                  <a:pathLst>
                    <a:path w="1805" h="1747" extrusionOk="0">
                      <a:moveTo>
                        <a:pt x="1" y="0"/>
                      </a:moveTo>
                      <a:lnTo>
                        <a:pt x="1" y="1747"/>
                      </a:lnTo>
                      <a:lnTo>
                        <a:pt x="1805" y="1747"/>
                      </a:lnTo>
                      <a:lnTo>
                        <a:pt x="18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18"/>
                <p:cNvSpPr/>
                <p:nvPr/>
              </p:nvSpPr>
              <p:spPr>
                <a:xfrm rot="5400000">
                  <a:off x="1708694" y="2409607"/>
                  <a:ext cx="593958" cy="2070259"/>
                </a:xfrm>
                <a:custGeom>
                  <a:avLst/>
                  <a:gdLst/>
                  <a:ahLst/>
                  <a:cxnLst/>
                  <a:rect l="l" t="t" r="r" b="b"/>
                  <a:pathLst>
                    <a:path w="2560" h="11436" extrusionOk="0">
                      <a:moveTo>
                        <a:pt x="494" y="1"/>
                      </a:moveTo>
                      <a:cubicBezTo>
                        <a:pt x="223" y="1"/>
                        <a:pt x="0" y="219"/>
                        <a:pt x="0" y="494"/>
                      </a:cubicBezTo>
                      <a:lnTo>
                        <a:pt x="0" y="11436"/>
                      </a:lnTo>
                      <a:lnTo>
                        <a:pt x="2559" y="11436"/>
                      </a:lnTo>
                      <a:lnTo>
                        <a:pt x="2559" y="494"/>
                      </a:lnTo>
                      <a:cubicBezTo>
                        <a:pt x="2559" y="219"/>
                        <a:pt x="2337" y="1"/>
                        <a:pt x="2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18"/>
                <p:cNvSpPr/>
                <p:nvPr/>
              </p:nvSpPr>
              <p:spPr>
                <a:xfrm rot="5400000">
                  <a:off x="2506265" y="3360512"/>
                  <a:ext cx="592811" cy="169607"/>
                </a:xfrm>
                <a:custGeom>
                  <a:avLst/>
                  <a:gdLst/>
                  <a:ahLst/>
                  <a:cxnLst/>
                  <a:rect l="l" t="t" r="r" b="b"/>
                  <a:pathLst>
                    <a:path w="2555" h="731" extrusionOk="0">
                      <a:moveTo>
                        <a:pt x="0" y="1"/>
                      </a:moveTo>
                      <a:lnTo>
                        <a:pt x="0" y="731"/>
                      </a:lnTo>
                      <a:lnTo>
                        <a:pt x="2554" y="731"/>
                      </a:lnTo>
                      <a:lnTo>
                        <a:pt x="25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18"/>
                <p:cNvSpPr/>
                <p:nvPr/>
              </p:nvSpPr>
              <p:spPr>
                <a:xfrm rot="5400000">
                  <a:off x="1269016" y="3359932"/>
                  <a:ext cx="592811" cy="170767"/>
                </a:xfrm>
                <a:custGeom>
                  <a:avLst/>
                  <a:gdLst/>
                  <a:ahLst/>
                  <a:cxnLst/>
                  <a:rect l="l" t="t" r="r" b="b"/>
                  <a:pathLst>
                    <a:path w="2555" h="736" extrusionOk="0">
                      <a:moveTo>
                        <a:pt x="0" y="0"/>
                      </a:moveTo>
                      <a:lnTo>
                        <a:pt x="0" y="736"/>
                      </a:lnTo>
                      <a:lnTo>
                        <a:pt x="2554" y="736"/>
                      </a:lnTo>
                      <a:lnTo>
                        <a:pt x="2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18"/>
                <p:cNvSpPr/>
                <p:nvPr/>
              </p:nvSpPr>
              <p:spPr>
                <a:xfrm rot="5400000">
                  <a:off x="915999" y="3360512"/>
                  <a:ext cx="592811" cy="169607"/>
                </a:xfrm>
                <a:custGeom>
                  <a:avLst/>
                  <a:gdLst/>
                  <a:ahLst/>
                  <a:cxnLst/>
                  <a:rect l="l" t="t" r="r" b="b"/>
                  <a:pathLst>
                    <a:path w="2555" h="731" extrusionOk="0">
                      <a:moveTo>
                        <a:pt x="0" y="0"/>
                      </a:moveTo>
                      <a:lnTo>
                        <a:pt x="0" y="730"/>
                      </a:lnTo>
                      <a:lnTo>
                        <a:pt x="2554" y="730"/>
                      </a:lnTo>
                      <a:lnTo>
                        <a:pt x="2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18" name="Google Shape;1218;p18"/>
              <p:cNvSpPr/>
              <p:nvPr/>
            </p:nvSpPr>
            <p:spPr>
              <a:xfrm>
                <a:off x="3469124" y="3301850"/>
                <a:ext cx="585900" cy="252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18"/>
              <p:cNvSpPr/>
              <p:nvPr/>
            </p:nvSpPr>
            <p:spPr>
              <a:xfrm>
                <a:off x="3833763" y="4188450"/>
                <a:ext cx="330900" cy="330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20" name="Google Shape;1220;p18"/>
            <p:cNvSpPr/>
            <p:nvPr/>
          </p:nvSpPr>
          <p:spPr>
            <a:xfrm rot="-5400000" flipH="1">
              <a:off x="4282350" y="3224112"/>
              <a:ext cx="599603" cy="2089929"/>
            </a:xfrm>
            <a:custGeom>
              <a:avLst/>
              <a:gdLst/>
              <a:ahLst/>
              <a:cxnLst/>
              <a:rect l="l" t="t" r="r" b="b"/>
              <a:pathLst>
                <a:path w="2560" h="11436" extrusionOk="0">
                  <a:moveTo>
                    <a:pt x="494" y="1"/>
                  </a:moveTo>
                  <a:cubicBezTo>
                    <a:pt x="223" y="1"/>
                    <a:pt x="0" y="219"/>
                    <a:pt x="0" y="494"/>
                  </a:cubicBezTo>
                  <a:lnTo>
                    <a:pt x="0" y="11436"/>
                  </a:lnTo>
                  <a:lnTo>
                    <a:pt x="2559" y="11436"/>
                  </a:lnTo>
                  <a:lnTo>
                    <a:pt x="2559" y="494"/>
                  </a:lnTo>
                  <a:cubicBezTo>
                    <a:pt x="2559" y="219"/>
                    <a:pt x="2337" y="1"/>
                    <a:pt x="2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18"/>
            <p:cNvSpPr/>
            <p:nvPr/>
          </p:nvSpPr>
          <p:spPr>
            <a:xfrm flipH="1">
              <a:off x="4048824" y="4161000"/>
              <a:ext cx="1059300" cy="252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18"/>
            <p:cNvSpPr/>
            <p:nvPr/>
          </p:nvSpPr>
          <p:spPr>
            <a:xfrm rot="-5400000" flipH="1">
              <a:off x="3556172" y="4183464"/>
              <a:ext cx="598445" cy="171218"/>
            </a:xfrm>
            <a:custGeom>
              <a:avLst/>
              <a:gdLst/>
              <a:ahLst/>
              <a:cxnLst/>
              <a:rect l="l" t="t" r="r" b="b"/>
              <a:pathLst>
                <a:path w="2555" h="731" extrusionOk="0">
                  <a:moveTo>
                    <a:pt x="0" y="1"/>
                  </a:moveTo>
                  <a:lnTo>
                    <a:pt x="0" y="731"/>
                  </a:lnTo>
                  <a:lnTo>
                    <a:pt x="2554" y="731"/>
                  </a:lnTo>
                  <a:lnTo>
                    <a:pt x="25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18"/>
            <p:cNvSpPr/>
            <p:nvPr/>
          </p:nvSpPr>
          <p:spPr>
            <a:xfrm rot="-5400000" flipH="1">
              <a:off x="5070222" y="4183464"/>
              <a:ext cx="598445" cy="171218"/>
            </a:xfrm>
            <a:custGeom>
              <a:avLst/>
              <a:gdLst/>
              <a:ahLst/>
              <a:cxnLst/>
              <a:rect l="l" t="t" r="r" b="b"/>
              <a:pathLst>
                <a:path w="2555" h="731" extrusionOk="0">
                  <a:moveTo>
                    <a:pt x="0" y="1"/>
                  </a:moveTo>
                  <a:lnTo>
                    <a:pt x="0" y="731"/>
                  </a:lnTo>
                  <a:lnTo>
                    <a:pt x="2554" y="731"/>
                  </a:lnTo>
                  <a:lnTo>
                    <a:pt x="25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24" name="Google Shape;1224;p18"/>
          <p:cNvSpPr/>
          <p:nvPr/>
        </p:nvSpPr>
        <p:spPr>
          <a:xfrm>
            <a:off x="8061402" y="788100"/>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5" name="Google Shape;1225;p18"/>
          <p:cNvSpPr/>
          <p:nvPr/>
        </p:nvSpPr>
        <p:spPr>
          <a:xfrm>
            <a:off x="1316455" y="2169102"/>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6" name="Google Shape;1226;p18"/>
          <p:cNvSpPr/>
          <p:nvPr/>
        </p:nvSpPr>
        <p:spPr>
          <a:xfrm>
            <a:off x="1849905" y="2198206"/>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7" name="Google Shape;1227;p18"/>
          <p:cNvSpPr/>
          <p:nvPr/>
        </p:nvSpPr>
        <p:spPr>
          <a:xfrm>
            <a:off x="10300987" y="2189231"/>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8" name="Google Shape;1228;p18"/>
          <p:cNvSpPr/>
          <p:nvPr/>
        </p:nvSpPr>
        <p:spPr>
          <a:xfrm>
            <a:off x="7745193" y="1290056"/>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9" name="Google Shape;1229;p18"/>
          <p:cNvSpPr/>
          <p:nvPr/>
        </p:nvSpPr>
        <p:spPr>
          <a:xfrm>
            <a:off x="10651661" y="2076973"/>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0" name="Google Shape;1230;p18"/>
          <p:cNvSpPr/>
          <p:nvPr/>
        </p:nvSpPr>
        <p:spPr>
          <a:xfrm>
            <a:off x="3441795" y="2187777"/>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1" name="Google Shape;1231;p18"/>
          <p:cNvSpPr/>
          <p:nvPr/>
        </p:nvSpPr>
        <p:spPr>
          <a:xfrm>
            <a:off x="8108126" y="2325206"/>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2" name="Google Shape;1232;p18"/>
          <p:cNvSpPr/>
          <p:nvPr/>
        </p:nvSpPr>
        <p:spPr>
          <a:xfrm>
            <a:off x="3873786" y="1627033"/>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33" name="Google Shape;1233;p18"/>
          <p:cNvGrpSpPr/>
          <p:nvPr/>
        </p:nvGrpSpPr>
        <p:grpSpPr>
          <a:xfrm>
            <a:off x="1539386" y="788097"/>
            <a:ext cx="721468" cy="771443"/>
            <a:chOff x="2106473" y="1676890"/>
            <a:chExt cx="514452" cy="550088"/>
          </a:xfrm>
        </p:grpSpPr>
        <p:sp>
          <p:nvSpPr>
            <p:cNvPr id="1234" name="Google Shape;1234;p18"/>
            <p:cNvSpPr/>
            <p:nvPr/>
          </p:nvSpPr>
          <p:spPr>
            <a:xfrm flipH="1">
              <a:off x="2106473" y="1676890"/>
              <a:ext cx="473670" cy="428343"/>
            </a:xfrm>
            <a:custGeom>
              <a:avLst/>
              <a:gdLst/>
              <a:ahLst/>
              <a:cxnLst/>
              <a:rect l="l" t="t" r="r" b="b"/>
              <a:pathLst>
                <a:path w="4669" h="4222" extrusionOk="0">
                  <a:moveTo>
                    <a:pt x="4385" y="0"/>
                  </a:moveTo>
                  <a:cubicBezTo>
                    <a:pt x="4155" y="0"/>
                    <a:pt x="3927" y="17"/>
                    <a:pt x="3701" y="48"/>
                  </a:cubicBezTo>
                  <a:cubicBezTo>
                    <a:pt x="3710" y="125"/>
                    <a:pt x="3710" y="202"/>
                    <a:pt x="3710" y="280"/>
                  </a:cubicBezTo>
                  <a:cubicBezTo>
                    <a:pt x="3710" y="297"/>
                    <a:pt x="3698" y="312"/>
                    <a:pt x="3682" y="312"/>
                  </a:cubicBezTo>
                  <a:cubicBezTo>
                    <a:pt x="3676" y="312"/>
                    <a:pt x="3669" y="309"/>
                    <a:pt x="3662" y="304"/>
                  </a:cubicBezTo>
                  <a:cubicBezTo>
                    <a:pt x="3589" y="241"/>
                    <a:pt x="3522" y="169"/>
                    <a:pt x="3464" y="91"/>
                  </a:cubicBezTo>
                  <a:cubicBezTo>
                    <a:pt x="3077" y="169"/>
                    <a:pt x="2704" y="299"/>
                    <a:pt x="2351" y="468"/>
                  </a:cubicBezTo>
                  <a:cubicBezTo>
                    <a:pt x="2366" y="555"/>
                    <a:pt x="2380" y="638"/>
                    <a:pt x="2390" y="725"/>
                  </a:cubicBezTo>
                  <a:cubicBezTo>
                    <a:pt x="2393" y="746"/>
                    <a:pt x="2379" y="759"/>
                    <a:pt x="2361" y="759"/>
                  </a:cubicBezTo>
                  <a:cubicBezTo>
                    <a:pt x="2355" y="759"/>
                    <a:pt x="2348" y="758"/>
                    <a:pt x="2342" y="754"/>
                  </a:cubicBezTo>
                  <a:cubicBezTo>
                    <a:pt x="2264" y="701"/>
                    <a:pt x="2192" y="647"/>
                    <a:pt x="2114" y="594"/>
                  </a:cubicBezTo>
                  <a:cubicBezTo>
                    <a:pt x="1809" y="768"/>
                    <a:pt x="1524" y="976"/>
                    <a:pt x="1268" y="1218"/>
                  </a:cubicBezTo>
                  <a:cubicBezTo>
                    <a:pt x="1282" y="1262"/>
                    <a:pt x="1302" y="1310"/>
                    <a:pt x="1316" y="1349"/>
                  </a:cubicBezTo>
                  <a:cubicBezTo>
                    <a:pt x="1325" y="1371"/>
                    <a:pt x="1310" y="1393"/>
                    <a:pt x="1288" y="1393"/>
                  </a:cubicBezTo>
                  <a:cubicBezTo>
                    <a:pt x="1286" y="1393"/>
                    <a:pt x="1284" y="1393"/>
                    <a:pt x="1282" y="1392"/>
                  </a:cubicBezTo>
                  <a:cubicBezTo>
                    <a:pt x="1234" y="1383"/>
                    <a:pt x="1185" y="1368"/>
                    <a:pt x="1132" y="1354"/>
                  </a:cubicBezTo>
                  <a:cubicBezTo>
                    <a:pt x="929" y="1566"/>
                    <a:pt x="745" y="1803"/>
                    <a:pt x="591" y="2060"/>
                  </a:cubicBezTo>
                  <a:cubicBezTo>
                    <a:pt x="624" y="2123"/>
                    <a:pt x="649" y="2190"/>
                    <a:pt x="673" y="2258"/>
                  </a:cubicBezTo>
                  <a:cubicBezTo>
                    <a:pt x="682" y="2276"/>
                    <a:pt x="666" y="2297"/>
                    <a:pt x="645" y="2297"/>
                  </a:cubicBezTo>
                  <a:cubicBezTo>
                    <a:pt x="643" y="2297"/>
                    <a:pt x="641" y="2297"/>
                    <a:pt x="639" y="2297"/>
                  </a:cubicBezTo>
                  <a:cubicBezTo>
                    <a:pt x="586" y="2287"/>
                    <a:pt x="532" y="2268"/>
                    <a:pt x="479" y="2253"/>
                  </a:cubicBezTo>
                  <a:cubicBezTo>
                    <a:pt x="421" y="2360"/>
                    <a:pt x="368" y="2466"/>
                    <a:pt x="320" y="2577"/>
                  </a:cubicBezTo>
                  <a:cubicBezTo>
                    <a:pt x="358" y="2626"/>
                    <a:pt x="383" y="2679"/>
                    <a:pt x="392" y="2737"/>
                  </a:cubicBezTo>
                  <a:cubicBezTo>
                    <a:pt x="392" y="2756"/>
                    <a:pt x="377" y="2769"/>
                    <a:pt x="361" y="2769"/>
                  </a:cubicBezTo>
                  <a:cubicBezTo>
                    <a:pt x="357" y="2769"/>
                    <a:pt x="353" y="2768"/>
                    <a:pt x="349" y="2766"/>
                  </a:cubicBezTo>
                  <a:lnTo>
                    <a:pt x="257" y="2737"/>
                  </a:lnTo>
                  <a:cubicBezTo>
                    <a:pt x="83" y="3211"/>
                    <a:pt x="0" y="3714"/>
                    <a:pt x="20" y="4222"/>
                  </a:cubicBezTo>
                  <a:cubicBezTo>
                    <a:pt x="436" y="4057"/>
                    <a:pt x="837" y="3869"/>
                    <a:pt x="1229" y="3656"/>
                  </a:cubicBezTo>
                  <a:cubicBezTo>
                    <a:pt x="1185" y="3588"/>
                    <a:pt x="1156" y="3516"/>
                    <a:pt x="1137" y="3438"/>
                  </a:cubicBezTo>
                  <a:cubicBezTo>
                    <a:pt x="1133" y="3421"/>
                    <a:pt x="1144" y="3399"/>
                    <a:pt x="1165" y="3399"/>
                  </a:cubicBezTo>
                  <a:cubicBezTo>
                    <a:pt x="1167" y="3399"/>
                    <a:pt x="1169" y="3399"/>
                    <a:pt x="1171" y="3400"/>
                  </a:cubicBezTo>
                  <a:cubicBezTo>
                    <a:pt x="1273" y="3419"/>
                    <a:pt x="1364" y="3463"/>
                    <a:pt x="1442" y="3530"/>
                  </a:cubicBezTo>
                  <a:cubicBezTo>
                    <a:pt x="1563" y="3463"/>
                    <a:pt x="1679" y="3390"/>
                    <a:pt x="1790" y="3313"/>
                  </a:cubicBezTo>
                  <a:cubicBezTo>
                    <a:pt x="1722" y="3153"/>
                    <a:pt x="1689" y="2974"/>
                    <a:pt x="1693" y="2800"/>
                  </a:cubicBezTo>
                  <a:cubicBezTo>
                    <a:pt x="1693" y="2784"/>
                    <a:pt x="1707" y="2774"/>
                    <a:pt x="1722" y="2774"/>
                  </a:cubicBezTo>
                  <a:cubicBezTo>
                    <a:pt x="1725" y="2774"/>
                    <a:pt x="1729" y="2775"/>
                    <a:pt x="1732" y="2776"/>
                  </a:cubicBezTo>
                  <a:cubicBezTo>
                    <a:pt x="1872" y="2863"/>
                    <a:pt x="2013" y="2959"/>
                    <a:pt x="2138" y="3066"/>
                  </a:cubicBezTo>
                  <a:cubicBezTo>
                    <a:pt x="2288" y="2955"/>
                    <a:pt x="2429" y="2839"/>
                    <a:pt x="2564" y="2722"/>
                  </a:cubicBezTo>
                  <a:cubicBezTo>
                    <a:pt x="2540" y="2655"/>
                    <a:pt x="2520" y="2592"/>
                    <a:pt x="2511" y="2524"/>
                  </a:cubicBezTo>
                  <a:cubicBezTo>
                    <a:pt x="2511" y="2503"/>
                    <a:pt x="2522" y="2489"/>
                    <a:pt x="2537" y="2489"/>
                  </a:cubicBezTo>
                  <a:cubicBezTo>
                    <a:pt x="2540" y="2489"/>
                    <a:pt x="2542" y="2490"/>
                    <a:pt x="2545" y="2490"/>
                  </a:cubicBezTo>
                  <a:cubicBezTo>
                    <a:pt x="2617" y="2500"/>
                    <a:pt x="2690" y="2519"/>
                    <a:pt x="2758" y="2543"/>
                  </a:cubicBezTo>
                  <a:cubicBezTo>
                    <a:pt x="2912" y="2398"/>
                    <a:pt x="3057" y="2248"/>
                    <a:pt x="3203" y="2094"/>
                  </a:cubicBezTo>
                  <a:cubicBezTo>
                    <a:pt x="3096" y="1958"/>
                    <a:pt x="3028" y="1799"/>
                    <a:pt x="3009" y="1634"/>
                  </a:cubicBezTo>
                  <a:cubicBezTo>
                    <a:pt x="3005" y="1614"/>
                    <a:pt x="3021" y="1598"/>
                    <a:pt x="3037" y="1598"/>
                  </a:cubicBezTo>
                  <a:cubicBezTo>
                    <a:pt x="3041" y="1598"/>
                    <a:pt x="3044" y="1599"/>
                    <a:pt x="3048" y="1600"/>
                  </a:cubicBezTo>
                  <a:cubicBezTo>
                    <a:pt x="3178" y="1668"/>
                    <a:pt x="3299" y="1760"/>
                    <a:pt x="3430" y="1828"/>
                  </a:cubicBezTo>
                  <a:cubicBezTo>
                    <a:pt x="3594" y="1634"/>
                    <a:pt x="3754" y="1426"/>
                    <a:pt x="3904" y="1213"/>
                  </a:cubicBezTo>
                  <a:cubicBezTo>
                    <a:pt x="3822" y="1107"/>
                    <a:pt x="3764" y="981"/>
                    <a:pt x="3730" y="851"/>
                  </a:cubicBezTo>
                  <a:cubicBezTo>
                    <a:pt x="3717" y="834"/>
                    <a:pt x="3737" y="821"/>
                    <a:pt x="3759" y="821"/>
                  </a:cubicBezTo>
                  <a:cubicBezTo>
                    <a:pt x="3762" y="821"/>
                    <a:pt x="3765" y="821"/>
                    <a:pt x="3768" y="822"/>
                  </a:cubicBezTo>
                  <a:cubicBezTo>
                    <a:pt x="3870" y="870"/>
                    <a:pt x="3976" y="909"/>
                    <a:pt x="4078" y="952"/>
                  </a:cubicBezTo>
                  <a:cubicBezTo>
                    <a:pt x="4281" y="657"/>
                    <a:pt x="4475" y="343"/>
                    <a:pt x="4668" y="9"/>
                  </a:cubicBezTo>
                  <a:cubicBezTo>
                    <a:pt x="4574" y="3"/>
                    <a:pt x="4479" y="0"/>
                    <a:pt x="4385"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18"/>
            <p:cNvSpPr/>
            <p:nvPr/>
          </p:nvSpPr>
          <p:spPr>
            <a:xfrm flipH="1">
              <a:off x="2221821" y="1751864"/>
              <a:ext cx="399104" cy="475114"/>
            </a:xfrm>
            <a:custGeom>
              <a:avLst/>
              <a:gdLst/>
              <a:ahLst/>
              <a:cxnLst/>
              <a:rect l="l" t="t" r="r" b="b"/>
              <a:pathLst>
                <a:path w="3934" h="4683" extrusionOk="0">
                  <a:moveTo>
                    <a:pt x="3933" y="0"/>
                  </a:moveTo>
                  <a:lnTo>
                    <a:pt x="3933" y="0"/>
                  </a:lnTo>
                  <a:cubicBezTo>
                    <a:pt x="3426" y="150"/>
                    <a:pt x="2952" y="421"/>
                    <a:pt x="2526" y="740"/>
                  </a:cubicBezTo>
                  <a:cubicBezTo>
                    <a:pt x="2424" y="823"/>
                    <a:pt x="2313" y="905"/>
                    <a:pt x="2216" y="992"/>
                  </a:cubicBezTo>
                  <a:cubicBezTo>
                    <a:pt x="2115" y="1079"/>
                    <a:pt x="2013" y="1166"/>
                    <a:pt x="1916" y="1258"/>
                  </a:cubicBezTo>
                  <a:lnTo>
                    <a:pt x="1636" y="1543"/>
                  </a:lnTo>
                  <a:lnTo>
                    <a:pt x="1370" y="1838"/>
                  </a:lnTo>
                  <a:cubicBezTo>
                    <a:pt x="1283" y="1945"/>
                    <a:pt x="1201" y="2051"/>
                    <a:pt x="1118" y="2153"/>
                  </a:cubicBezTo>
                  <a:cubicBezTo>
                    <a:pt x="1075" y="2206"/>
                    <a:pt x="1036" y="2259"/>
                    <a:pt x="997" y="2312"/>
                  </a:cubicBezTo>
                  <a:lnTo>
                    <a:pt x="881" y="2477"/>
                  </a:lnTo>
                  <a:cubicBezTo>
                    <a:pt x="731" y="2699"/>
                    <a:pt x="596" y="2932"/>
                    <a:pt x="475" y="3169"/>
                  </a:cubicBezTo>
                  <a:cubicBezTo>
                    <a:pt x="233" y="3643"/>
                    <a:pt x="44" y="4155"/>
                    <a:pt x="1" y="4683"/>
                  </a:cubicBezTo>
                  <a:cubicBezTo>
                    <a:pt x="151" y="4184"/>
                    <a:pt x="364" y="3705"/>
                    <a:pt x="639" y="3260"/>
                  </a:cubicBezTo>
                  <a:cubicBezTo>
                    <a:pt x="775" y="3038"/>
                    <a:pt x="920" y="2820"/>
                    <a:pt x="1070" y="2612"/>
                  </a:cubicBezTo>
                  <a:cubicBezTo>
                    <a:pt x="1152" y="2506"/>
                    <a:pt x="1225" y="2399"/>
                    <a:pt x="1307" y="2298"/>
                  </a:cubicBezTo>
                  <a:cubicBezTo>
                    <a:pt x="1389" y="2196"/>
                    <a:pt x="1467" y="2095"/>
                    <a:pt x="1554" y="1998"/>
                  </a:cubicBezTo>
                  <a:lnTo>
                    <a:pt x="1810" y="1703"/>
                  </a:lnTo>
                  <a:lnTo>
                    <a:pt x="2076" y="1422"/>
                  </a:lnTo>
                  <a:cubicBezTo>
                    <a:pt x="2168" y="1330"/>
                    <a:pt x="2265" y="1239"/>
                    <a:pt x="2357" y="1147"/>
                  </a:cubicBezTo>
                  <a:cubicBezTo>
                    <a:pt x="2400" y="1103"/>
                    <a:pt x="2453" y="1064"/>
                    <a:pt x="2502" y="1021"/>
                  </a:cubicBezTo>
                  <a:lnTo>
                    <a:pt x="2647" y="890"/>
                  </a:lnTo>
                  <a:cubicBezTo>
                    <a:pt x="3039" y="542"/>
                    <a:pt x="3469" y="247"/>
                    <a:pt x="3933"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6" name="Google Shape;1236;p18"/>
          <p:cNvGrpSpPr/>
          <p:nvPr/>
        </p:nvGrpSpPr>
        <p:grpSpPr>
          <a:xfrm rot="5821322">
            <a:off x="10881269" y="1105339"/>
            <a:ext cx="689672" cy="824119"/>
            <a:chOff x="-2727738" y="2878591"/>
            <a:chExt cx="727675" cy="869530"/>
          </a:xfrm>
        </p:grpSpPr>
        <p:sp>
          <p:nvSpPr>
            <p:cNvPr id="1237" name="Google Shape;1237;p18"/>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18"/>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18"/>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18"/>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18"/>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18"/>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18"/>
          <p:cNvSpPr txBox="1">
            <a:spLocks noGrp="1"/>
          </p:cNvSpPr>
          <p:nvPr>
            <p:ph type="title" hasCustomPrompt="1"/>
          </p:nvPr>
        </p:nvSpPr>
        <p:spPr>
          <a:xfrm>
            <a:off x="817784" y="2269244"/>
            <a:ext cx="3298400" cy="12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933">
                <a:latin typeface="Playfair Display ExtraBold"/>
                <a:ea typeface="Playfair Display ExtraBold"/>
                <a:cs typeface="Playfair Display ExtraBold"/>
                <a:sym typeface="Playfair Display ExtraBold"/>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44" name="Google Shape;1244;p18"/>
          <p:cNvSpPr txBox="1">
            <a:spLocks noGrp="1"/>
          </p:cNvSpPr>
          <p:nvPr>
            <p:ph type="body" idx="1"/>
          </p:nvPr>
        </p:nvSpPr>
        <p:spPr>
          <a:xfrm>
            <a:off x="1112384" y="3709904"/>
            <a:ext cx="2709200" cy="7996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245" name="Google Shape;1245;p18"/>
          <p:cNvSpPr txBox="1">
            <a:spLocks noGrp="1"/>
          </p:cNvSpPr>
          <p:nvPr>
            <p:ph type="title" idx="2" hasCustomPrompt="1"/>
          </p:nvPr>
        </p:nvSpPr>
        <p:spPr>
          <a:xfrm>
            <a:off x="4476484" y="728377"/>
            <a:ext cx="3298400" cy="12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933">
                <a:latin typeface="Playfair Display ExtraBold"/>
                <a:ea typeface="Playfair Display ExtraBold"/>
                <a:cs typeface="Playfair Display ExtraBold"/>
                <a:sym typeface="Playfair Display ExtraBold"/>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46" name="Google Shape;1246;p18"/>
          <p:cNvSpPr txBox="1">
            <a:spLocks noGrp="1"/>
          </p:cNvSpPr>
          <p:nvPr>
            <p:ph type="body" idx="3"/>
          </p:nvPr>
        </p:nvSpPr>
        <p:spPr>
          <a:xfrm>
            <a:off x="4771084" y="2169037"/>
            <a:ext cx="2709200" cy="7996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247" name="Google Shape;1247;p18"/>
          <p:cNvSpPr txBox="1">
            <a:spLocks noGrp="1"/>
          </p:cNvSpPr>
          <p:nvPr>
            <p:ph type="title" idx="4" hasCustomPrompt="1"/>
          </p:nvPr>
        </p:nvSpPr>
        <p:spPr>
          <a:xfrm>
            <a:off x="8075851" y="2269244"/>
            <a:ext cx="3298400" cy="12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933">
                <a:latin typeface="Playfair Display ExtraBold"/>
                <a:ea typeface="Playfair Display ExtraBold"/>
                <a:cs typeface="Playfair Display ExtraBold"/>
                <a:sym typeface="Playfair Display ExtraBold"/>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48" name="Google Shape;1248;p18"/>
          <p:cNvSpPr txBox="1">
            <a:spLocks noGrp="1"/>
          </p:cNvSpPr>
          <p:nvPr>
            <p:ph type="body" idx="5"/>
          </p:nvPr>
        </p:nvSpPr>
        <p:spPr>
          <a:xfrm>
            <a:off x="8370451" y="3709904"/>
            <a:ext cx="2709200" cy="7996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373213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49"/>
        <p:cNvGrpSpPr/>
        <p:nvPr/>
      </p:nvGrpSpPr>
      <p:grpSpPr>
        <a:xfrm>
          <a:off x="0" y="0"/>
          <a:ext cx="0" cy="0"/>
          <a:chOff x="0" y="0"/>
          <a:chExt cx="0" cy="0"/>
        </a:xfrm>
      </p:grpSpPr>
      <p:grpSp>
        <p:nvGrpSpPr>
          <p:cNvPr id="1250" name="Google Shape;1250;p19"/>
          <p:cNvGrpSpPr/>
          <p:nvPr/>
        </p:nvGrpSpPr>
        <p:grpSpPr>
          <a:xfrm rot="5399693">
            <a:off x="-35419" y="309812"/>
            <a:ext cx="5996557" cy="5376907"/>
            <a:chOff x="-1211800" y="3902875"/>
            <a:chExt cx="4015552" cy="3590030"/>
          </a:xfrm>
        </p:grpSpPr>
        <p:sp>
          <p:nvSpPr>
            <p:cNvPr id="1251" name="Google Shape;1251;p19"/>
            <p:cNvSpPr/>
            <p:nvPr/>
          </p:nvSpPr>
          <p:spPr>
            <a:xfrm>
              <a:off x="-1211800" y="3902875"/>
              <a:ext cx="3844961" cy="3427967"/>
            </a:xfrm>
            <a:custGeom>
              <a:avLst/>
              <a:gdLst/>
              <a:ahLst/>
              <a:cxnLst/>
              <a:rect l="l" t="t" r="r" b="b"/>
              <a:pathLst>
                <a:path w="4057" h="3617" extrusionOk="0">
                  <a:moveTo>
                    <a:pt x="2186" y="1"/>
                  </a:moveTo>
                  <a:cubicBezTo>
                    <a:pt x="1820" y="1"/>
                    <a:pt x="1591" y="397"/>
                    <a:pt x="1317" y="560"/>
                  </a:cubicBezTo>
                  <a:cubicBezTo>
                    <a:pt x="0" y="1327"/>
                    <a:pt x="89" y="2873"/>
                    <a:pt x="1439" y="3591"/>
                  </a:cubicBezTo>
                  <a:cubicBezTo>
                    <a:pt x="1555" y="3609"/>
                    <a:pt x="1669" y="3617"/>
                    <a:pt x="1783" y="3617"/>
                  </a:cubicBezTo>
                  <a:cubicBezTo>
                    <a:pt x="2196" y="3617"/>
                    <a:pt x="2597" y="3512"/>
                    <a:pt x="3001" y="3422"/>
                  </a:cubicBezTo>
                  <a:cubicBezTo>
                    <a:pt x="3699" y="3272"/>
                    <a:pt x="4056" y="2896"/>
                    <a:pt x="3899" y="2152"/>
                  </a:cubicBezTo>
                  <a:cubicBezTo>
                    <a:pt x="3608" y="1840"/>
                    <a:pt x="3268" y="1752"/>
                    <a:pt x="2901" y="1752"/>
                  </a:cubicBezTo>
                  <a:cubicBezTo>
                    <a:pt x="2749" y="1752"/>
                    <a:pt x="2592" y="1767"/>
                    <a:pt x="2433" y="1788"/>
                  </a:cubicBezTo>
                  <a:cubicBezTo>
                    <a:pt x="2304" y="1806"/>
                    <a:pt x="2156" y="1835"/>
                    <a:pt x="2017" y="1835"/>
                  </a:cubicBezTo>
                  <a:cubicBezTo>
                    <a:pt x="1834" y="1835"/>
                    <a:pt x="1666" y="1785"/>
                    <a:pt x="1570" y="1596"/>
                  </a:cubicBezTo>
                  <a:cubicBezTo>
                    <a:pt x="1347" y="1143"/>
                    <a:pt x="1858" y="1135"/>
                    <a:pt x="2069" y="951"/>
                  </a:cubicBezTo>
                  <a:cubicBezTo>
                    <a:pt x="2253" y="782"/>
                    <a:pt x="2429" y="613"/>
                    <a:pt x="2544" y="391"/>
                  </a:cubicBezTo>
                  <a:cubicBezTo>
                    <a:pt x="2583" y="295"/>
                    <a:pt x="2575" y="191"/>
                    <a:pt x="2521" y="103"/>
                  </a:cubicBezTo>
                  <a:cubicBezTo>
                    <a:pt x="2397" y="30"/>
                    <a:pt x="2286" y="1"/>
                    <a:pt x="2186" y="1"/>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19"/>
            <p:cNvSpPr/>
            <p:nvPr/>
          </p:nvSpPr>
          <p:spPr>
            <a:xfrm>
              <a:off x="151990" y="4000492"/>
              <a:ext cx="2651763" cy="3492413"/>
            </a:xfrm>
            <a:custGeom>
              <a:avLst/>
              <a:gdLst/>
              <a:ahLst/>
              <a:cxnLst/>
              <a:rect l="l" t="t" r="r" b="b"/>
              <a:pathLst>
                <a:path w="2798" h="3685" extrusionOk="0">
                  <a:moveTo>
                    <a:pt x="1082" y="0"/>
                  </a:moveTo>
                  <a:lnTo>
                    <a:pt x="1067" y="250"/>
                  </a:lnTo>
                  <a:cubicBezTo>
                    <a:pt x="1079" y="296"/>
                    <a:pt x="1094" y="338"/>
                    <a:pt x="1105" y="380"/>
                  </a:cubicBezTo>
                  <a:cubicBezTo>
                    <a:pt x="1301" y="687"/>
                    <a:pt x="1746" y="706"/>
                    <a:pt x="1884" y="1071"/>
                  </a:cubicBezTo>
                  <a:cubicBezTo>
                    <a:pt x="1923" y="1147"/>
                    <a:pt x="1957" y="1228"/>
                    <a:pt x="1996" y="1305"/>
                  </a:cubicBezTo>
                  <a:cubicBezTo>
                    <a:pt x="2042" y="1424"/>
                    <a:pt x="2091" y="1543"/>
                    <a:pt x="2138" y="1662"/>
                  </a:cubicBezTo>
                  <a:cubicBezTo>
                    <a:pt x="2180" y="1784"/>
                    <a:pt x="2249" y="1892"/>
                    <a:pt x="2349" y="1976"/>
                  </a:cubicBezTo>
                  <a:cubicBezTo>
                    <a:pt x="2164" y="3058"/>
                    <a:pt x="2084" y="3154"/>
                    <a:pt x="1044" y="3277"/>
                  </a:cubicBezTo>
                  <a:cubicBezTo>
                    <a:pt x="687" y="3315"/>
                    <a:pt x="323" y="3292"/>
                    <a:pt x="0" y="3488"/>
                  </a:cubicBezTo>
                  <a:cubicBezTo>
                    <a:pt x="261" y="3629"/>
                    <a:pt x="515" y="3684"/>
                    <a:pt x="763" y="3684"/>
                  </a:cubicBezTo>
                  <a:cubicBezTo>
                    <a:pt x="1272" y="3684"/>
                    <a:pt x="1755" y="3449"/>
                    <a:pt x="2222" y="3235"/>
                  </a:cubicBezTo>
                  <a:cubicBezTo>
                    <a:pt x="2586" y="3066"/>
                    <a:pt x="2797" y="2644"/>
                    <a:pt x="2740" y="2237"/>
                  </a:cubicBezTo>
                  <a:cubicBezTo>
                    <a:pt x="2656" y="1642"/>
                    <a:pt x="2563" y="1017"/>
                    <a:pt x="2230" y="503"/>
                  </a:cubicBezTo>
                  <a:cubicBezTo>
                    <a:pt x="1984" y="127"/>
                    <a:pt x="1466" y="169"/>
                    <a:pt x="1082" y="0"/>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19"/>
            <p:cNvSpPr/>
            <p:nvPr/>
          </p:nvSpPr>
          <p:spPr>
            <a:xfrm>
              <a:off x="-181613" y="4234583"/>
              <a:ext cx="2559832" cy="1652854"/>
            </a:xfrm>
            <a:custGeom>
              <a:avLst/>
              <a:gdLst/>
              <a:ahLst/>
              <a:cxnLst/>
              <a:rect l="l" t="t" r="r" b="b"/>
              <a:pathLst>
                <a:path w="2701" h="1744" extrusionOk="0">
                  <a:moveTo>
                    <a:pt x="1377" y="1"/>
                  </a:moveTo>
                  <a:cubicBezTo>
                    <a:pt x="960" y="1"/>
                    <a:pt x="920" y="599"/>
                    <a:pt x="519" y="599"/>
                  </a:cubicBezTo>
                  <a:cubicBezTo>
                    <a:pt x="509" y="599"/>
                    <a:pt x="498" y="598"/>
                    <a:pt x="487" y="597"/>
                  </a:cubicBezTo>
                  <a:cubicBezTo>
                    <a:pt x="464" y="596"/>
                    <a:pt x="443" y="595"/>
                    <a:pt x="423" y="595"/>
                  </a:cubicBezTo>
                  <a:cubicBezTo>
                    <a:pt x="1" y="595"/>
                    <a:pt x="133" y="931"/>
                    <a:pt x="122" y="1169"/>
                  </a:cubicBezTo>
                  <a:cubicBezTo>
                    <a:pt x="103" y="1495"/>
                    <a:pt x="222" y="1714"/>
                    <a:pt x="590" y="1737"/>
                  </a:cubicBezTo>
                  <a:cubicBezTo>
                    <a:pt x="672" y="1742"/>
                    <a:pt x="754" y="1744"/>
                    <a:pt x="835" y="1744"/>
                  </a:cubicBezTo>
                  <a:cubicBezTo>
                    <a:pt x="1269" y="1744"/>
                    <a:pt x="1701" y="1686"/>
                    <a:pt x="2132" y="1686"/>
                  </a:cubicBezTo>
                  <a:cubicBezTo>
                    <a:pt x="2322" y="1686"/>
                    <a:pt x="2511" y="1697"/>
                    <a:pt x="2701" y="1729"/>
                  </a:cubicBezTo>
                  <a:lnTo>
                    <a:pt x="2697" y="1319"/>
                  </a:lnTo>
                  <a:cubicBezTo>
                    <a:pt x="2635" y="1238"/>
                    <a:pt x="2574" y="1161"/>
                    <a:pt x="2509" y="1081"/>
                  </a:cubicBezTo>
                  <a:cubicBezTo>
                    <a:pt x="2501" y="1015"/>
                    <a:pt x="2493" y="946"/>
                    <a:pt x="2482" y="881"/>
                  </a:cubicBezTo>
                  <a:cubicBezTo>
                    <a:pt x="2305" y="375"/>
                    <a:pt x="1596" y="513"/>
                    <a:pt x="1419" y="3"/>
                  </a:cubicBezTo>
                  <a:cubicBezTo>
                    <a:pt x="1405" y="1"/>
                    <a:pt x="1391" y="1"/>
                    <a:pt x="1377" y="1"/>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19"/>
            <p:cNvSpPr/>
            <p:nvPr/>
          </p:nvSpPr>
          <p:spPr>
            <a:xfrm>
              <a:off x="1159431" y="4240269"/>
              <a:ext cx="1030188" cy="830218"/>
            </a:xfrm>
            <a:custGeom>
              <a:avLst/>
              <a:gdLst/>
              <a:ahLst/>
              <a:cxnLst/>
              <a:rect l="l" t="t" r="r" b="b"/>
              <a:pathLst>
                <a:path w="1087" h="876" extrusionOk="0">
                  <a:moveTo>
                    <a:pt x="4" y="0"/>
                  </a:moveTo>
                  <a:lnTo>
                    <a:pt x="4" y="0"/>
                  </a:lnTo>
                  <a:cubicBezTo>
                    <a:pt x="0" y="726"/>
                    <a:pt x="714" y="584"/>
                    <a:pt x="1067" y="875"/>
                  </a:cubicBezTo>
                  <a:cubicBezTo>
                    <a:pt x="1086" y="135"/>
                    <a:pt x="372" y="277"/>
                    <a:pt x="4" y="0"/>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19"/>
            <p:cNvSpPr/>
            <p:nvPr/>
          </p:nvSpPr>
          <p:spPr>
            <a:xfrm>
              <a:off x="2195305" y="5261929"/>
              <a:ext cx="179122" cy="222718"/>
            </a:xfrm>
            <a:custGeom>
              <a:avLst/>
              <a:gdLst/>
              <a:ahLst/>
              <a:cxnLst/>
              <a:rect l="l" t="t" r="r" b="b"/>
              <a:pathLst>
                <a:path w="189" h="235" extrusionOk="0">
                  <a:moveTo>
                    <a:pt x="189" y="235"/>
                  </a:moveTo>
                  <a:lnTo>
                    <a:pt x="1" y="1"/>
                  </a:ln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6" name="Google Shape;1256;p19"/>
          <p:cNvSpPr txBox="1">
            <a:spLocks noGrp="1"/>
          </p:cNvSpPr>
          <p:nvPr>
            <p:ph type="title"/>
          </p:nvPr>
        </p:nvSpPr>
        <p:spPr>
          <a:xfrm flipH="1">
            <a:off x="863400" y="1757644"/>
            <a:ext cx="4522000" cy="200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7" name="Google Shape;1257;p19"/>
          <p:cNvSpPr txBox="1">
            <a:spLocks noGrp="1"/>
          </p:cNvSpPr>
          <p:nvPr>
            <p:ph type="subTitle" idx="1"/>
          </p:nvPr>
        </p:nvSpPr>
        <p:spPr>
          <a:xfrm flipH="1">
            <a:off x="863200" y="3972600"/>
            <a:ext cx="3927200" cy="16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258" name="Google Shape;1258;p19"/>
          <p:cNvSpPr/>
          <p:nvPr/>
        </p:nvSpPr>
        <p:spPr>
          <a:xfrm>
            <a:off x="5373259" y="5346356"/>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9" name="Google Shape;1259;p19"/>
          <p:cNvSpPr/>
          <p:nvPr/>
        </p:nvSpPr>
        <p:spPr>
          <a:xfrm>
            <a:off x="4261761" y="841111"/>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0" name="Google Shape;1260;p19"/>
          <p:cNvSpPr/>
          <p:nvPr/>
        </p:nvSpPr>
        <p:spPr>
          <a:xfrm>
            <a:off x="4691553" y="1278433"/>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1" name="Google Shape;1261;p19"/>
          <p:cNvSpPr/>
          <p:nvPr/>
        </p:nvSpPr>
        <p:spPr>
          <a:xfrm>
            <a:off x="5043528" y="4866577"/>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3697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62"/>
        <p:cNvGrpSpPr/>
        <p:nvPr/>
      </p:nvGrpSpPr>
      <p:grpSpPr>
        <a:xfrm>
          <a:off x="0" y="0"/>
          <a:ext cx="0" cy="0"/>
          <a:chOff x="0" y="0"/>
          <a:chExt cx="0" cy="0"/>
        </a:xfrm>
      </p:grpSpPr>
      <p:grpSp>
        <p:nvGrpSpPr>
          <p:cNvPr id="1263" name="Google Shape;1263;p20"/>
          <p:cNvGrpSpPr/>
          <p:nvPr/>
        </p:nvGrpSpPr>
        <p:grpSpPr>
          <a:xfrm rot="-5400287">
            <a:off x="5837511" y="1046501"/>
            <a:ext cx="6408821" cy="5084439"/>
            <a:chOff x="-1211800" y="3902875"/>
            <a:chExt cx="4015552" cy="3590030"/>
          </a:xfrm>
        </p:grpSpPr>
        <p:sp>
          <p:nvSpPr>
            <p:cNvPr id="1264" name="Google Shape;1264;p20"/>
            <p:cNvSpPr/>
            <p:nvPr/>
          </p:nvSpPr>
          <p:spPr>
            <a:xfrm>
              <a:off x="-1211800" y="3902875"/>
              <a:ext cx="3844961" cy="3427967"/>
            </a:xfrm>
            <a:custGeom>
              <a:avLst/>
              <a:gdLst/>
              <a:ahLst/>
              <a:cxnLst/>
              <a:rect l="l" t="t" r="r" b="b"/>
              <a:pathLst>
                <a:path w="4057" h="3617" extrusionOk="0">
                  <a:moveTo>
                    <a:pt x="2186" y="1"/>
                  </a:moveTo>
                  <a:cubicBezTo>
                    <a:pt x="1820" y="1"/>
                    <a:pt x="1591" y="397"/>
                    <a:pt x="1317" y="560"/>
                  </a:cubicBezTo>
                  <a:cubicBezTo>
                    <a:pt x="0" y="1327"/>
                    <a:pt x="89" y="2873"/>
                    <a:pt x="1439" y="3591"/>
                  </a:cubicBezTo>
                  <a:cubicBezTo>
                    <a:pt x="1555" y="3609"/>
                    <a:pt x="1669" y="3617"/>
                    <a:pt x="1783" y="3617"/>
                  </a:cubicBezTo>
                  <a:cubicBezTo>
                    <a:pt x="2196" y="3617"/>
                    <a:pt x="2597" y="3512"/>
                    <a:pt x="3001" y="3422"/>
                  </a:cubicBezTo>
                  <a:cubicBezTo>
                    <a:pt x="3699" y="3272"/>
                    <a:pt x="4056" y="2896"/>
                    <a:pt x="3899" y="2152"/>
                  </a:cubicBezTo>
                  <a:cubicBezTo>
                    <a:pt x="3608" y="1840"/>
                    <a:pt x="3268" y="1752"/>
                    <a:pt x="2901" y="1752"/>
                  </a:cubicBezTo>
                  <a:cubicBezTo>
                    <a:pt x="2749" y="1752"/>
                    <a:pt x="2592" y="1767"/>
                    <a:pt x="2433" y="1788"/>
                  </a:cubicBezTo>
                  <a:cubicBezTo>
                    <a:pt x="2304" y="1806"/>
                    <a:pt x="2156" y="1835"/>
                    <a:pt x="2017" y="1835"/>
                  </a:cubicBezTo>
                  <a:cubicBezTo>
                    <a:pt x="1834" y="1835"/>
                    <a:pt x="1666" y="1785"/>
                    <a:pt x="1570" y="1596"/>
                  </a:cubicBezTo>
                  <a:cubicBezTo>
                    <a:pt x="1347" y="1143"/>
                    <a:pt x="1858" y="1135"/>
                    <a:pt x="2069" y="951"/>
                  </a:cubicBezTo>
                  <a:cubicBezTo>
                    <a:pt x="2253" y="782"/>
                    <a:pt x="2429" y="613"/>
                    <a:pt x="2544" y="391"/>
                  </a:cubicBezTo>
                  <a:cubicBezTo>
                    <a:pt x="2583" y="295"/>
                    <a:pt x="2575" y="191"/>
                    <a:pt x="2521" y="103"/>
                  </a:cubicBezTo>
                  <a:cubicBezTo>
                    <a:pt x="2397" y="30"/>
                    <a:pt x="2286" y="1"/>
                    <a:pt x="2186" y="1"/>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0"/>
            <p:cNvSpPr/>
            <p:nvPr/>
          </p:nvSpPr>
          <p:spPr>
            <a:xfrm>
              <a:off x="151990" y="4000492"/>
              <a:ext cx="2651763" cy="3492413"/>
            </a:xfrm>
            <a:custGeom>
              <a:avLst/>
              <a:gdLst/>
              <a:ahLst/>
              <a:cxnLst/>
              <a:rect l="l" t="t" r="r" b="b"/>
              <a:pathLst>
                <a:path w="2798" h="3685" extrusionOk="0">
                  <a:moveTo>
                    <a:pt x="1082" y="0"/>
                  </a:moveTo>
                  <a:lnTo>
                    <a:pt x="1067" y="250"/>
                  </a:lnTo>
                  <a:cubicBezTo>
                    <a:pt x="1079" y="296"/>
                    <a:pt x="1094" y="338"/>
                    <a:pt x="1105" y="380"/>
                  </a:cubicBezTo>
                  <a:cubicBezTo>
                    <a:pt x="1301" y="687"/>
                    <a:pt x="1746" y="706"/>
                    <a:pt x="1884" y="1071"/>
                  </a:cubicBezTo>
                  <a:cubicBezTo>
                    <a:pt x="1923" y="1147"/>
                    <a:pt x="1957" y="1228"/>
                    <a:pt x="1996" y="1305"/>
                  </a:cubicBezTo>
                  <a:cubicBezTo>
                    <a:pt x="2042" y="1424"/>
                    <a:pt x="2091" y="1543"/>
                    <a:pt x="2138" y="1662"/>
                  </a:cubicBezTo>
                  <a:cubicBezTo>
                    <a:pt x="2180" y="1784"/>
                    <a:pt x="2249" y="1892"/>
                    <a:pt x="2349" y="1976"/>
                  </a:cubicBezTo>
                  <a:cubicBezTo>
                    <a:pt x="2164" y="3058"/>
                    <a:pt x="2084" y="3154"/>
                    <a:pt x="1044" y="3277"/>
                  </a:cubicBezTo>
                  <a:cubicBezTo>
                    <a:pt x="687" y="3315"/>
                    <a:pt x="323" y="3292"/>
                    <a:pt x="0" y="3488"/>
                  </a:cubicBezTo>
                  <a:cubicBezTo>
                    <a:pt x="261" y="3629"/>
                    <a:pt x="515" y="3684"/>
                    <a:pt x="763" y="3684"/>
                  </a:cubicBezTo>
                  <a:cubicBezTo>
                    <a:pt x="1272" y="3684"/>
                    <a:pt x="1755" y="3449"/>
                    <a:pt x="2222" y="3235"/>
                  </a:cubicBezTo>
                  <a:cubicBezTo>
                    <a:pt x="2586" y="3066"/>
                    <a:pt x="2797" y="2644"/>
                    <a:pt x="2740" y="2237"/>
                  </a:cubicBezTo>
                  <a:cubicBezTo>
                    <a:pt x="2656" y="1642"/>
                    <a:pt x="2563" y="1017"/>
                    <a:pt x="2230" y="503"/>
                  </a:cubicBezTo>
                  <a:cubicBezTo>
                    <a:pt x="1984" y="127"/>
                    <a:pt x="1466" y="169"/>
                    <a:pt x="1082" y="0"/>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0"/>
            <p:cNvSpPr/>
            <p:nvPr/>
          </p:nvSpPr>
          <p:spPr>
            <a:xfrm>
              <a:off x="-181613" y="4234583"/>
              <a:ext cx="2559832" cy="1652854"/>
            </a:xfrm>
            <a:custGeom>
              <a:avLst/>
              <a:gdLst/>
              <a:ahLst/>
              <a:cxnLst/>
              <a:rect l="l" t="t" r="r" b="b"/>
              <a:pathLst>
                <a:path w="2701" h="1744" extrusionOk="0">
                  <a:moveTo>
                    <a:pt x="1377" y="1"/>
                  </a:moveTo>
                  <a:cubicBezTo>
                    <a:pt x="960" y="1"/>
                    <a:pt x="920" y="599"/>
                    <a:pt x="519" y="599"/>
                  </a:cubicBezTo>
                  <a:cubicBezTo>
                    <a:pt x="509" y="599"/>
                    <a:pt x="498" y="598"/>
                    <a:pt x="487" y="597"/>
                  </a:cubicBezTo>
                  <a:cubicBezTo>
                    <a:pt x="464" y="596"/>
                    <a:pt x="443" y="595"/>
                    <a:pt x="423" y="595"/>
                  </a:cubicBezTo>
                  <a:cubicBezTo>
                    <a:pt x="1" y="595"/>
                    <a:pt x="133" y="931"/>
                    <a:pt x="122" y="1169"/>
                  </a:cubicBezTo>
                  <a:cubicBezTo>
                    <a:pt x="103" y="1495"/>
                    <a:pt x="222" y="1714"/>
                    <a:pt x="590" y="1737"/>
                  </a:cubicBezTo>
                  <a:cubicBezTo>
                    <a:pt x="672" y="1742"/>
                    <a:pt x="754" y="1744"/>
                    <a:pt x="835" y="1744"/>
                  </a:cubicBezTo>
                  <a:cubicBezTo>
                    <a:pt x="1269" y="1744"/>
                    <a:pt x="1701" y="1686"/>
                    <a:pt x="2132" y="1686"/>
                  </a:cubicBezTo>
                  <a:cubicBezTo>
                    <a:pt x="2322" y="1686"/>
                    <a:pt x="2511" y="1697"/>
                    <a:pt x="2701" y="1729"/>
                  </a:cubicBezTo>
                  <a:lnTo>
                    <a:pt x="2697" y="1319"/>
                  </a:lnTo>
                  <a:cubicBezTo>
                    <a:pt x="2635" y="1238"/>
                    <a:pt x="2574" y="1161"/>
                    <a:pt x="2509" y="1081"/>
                  </a:cubicBezTo>
                  <a:cubicBezTo>
                    <a:pt x="2501" y="1015"/>
                    <a:pt x="2493" y="946"/>
                    <a:pt x="2482" y="881"/>
                  </a:cubicBezTo>
                  <a:cubicBezTo>
                    <a:pt x="2305" y="375"/>
                    <a:pt x="1596" y="513"/>
                    <a:pt x="1419" y="3"/>
                  </a:cubicBezTo>
                  <a:cubicBezTo>
                    <a:pt x="1405" y="1"/>
                    <a:pt x="1391" y="1"/>
                    <a:pt x="1377" y="1"/>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0"/>
            <p:cNvSpPr/>
            <p:nvPr/>
          </p:nvSpPr>
          <p:spPr>
            <a:xfrm>
              <a:off x="1159431" y="4240269"/>
              <a:ext cx="1030188" cy="830218"/>
            </a:xfrm>
            <a:custGeom>
              <a:avLst/>
              <a:gdLst/>
              <a:ahLst/>
              <a:cxnLst/>
              <a:rect l="l" t="t" r="r" b="b"/>
              <a:pathLst>
                <a:path w="1087" h="876" extrusionOk="0">
                  <a:moveTo>
                    <a:pt x="4" y="0"/>
                  </a:moveTo>
                  <a:lnTo>
                    <a:pt x="4" y="0"/>
                  </a:lnTo>
                  <a:cubicBezTo>
                    <a:pt x="0" y="726"/>
                    <a:pt x="714" y="584"/>
                    <a:pt x="1067" y="875"/>
                  </a:cubicBezTo>
                  <a:cubicBezTo>
                    <a:pt x="1086" y="135"/>
                    <a:pt x="372" y="277"/>
                    <a:pt x="4" y="0"/>
                  </a:cubicBez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0"/>
            <p:cNvSpPr/>
            <p:nvPr/>
          </p:nvSpPr>
          <p:spPr>
            <a:xfrm>
              <a:off x="2195305" y="5261929"/>
              <a:ext cx="179122" cy="222718"/>
            </a:xfrm>
            <a:custGeom>
              <a:avLst/>
              <a:gdLst/>
              <a:ahLst/>
              <a:cxnLst/>
              <a:rect l="l" t="t" r="r" b="b"/>
              <a:pathLst>
                <a:path w="189" h="235" extrusionOk="0">
                  <a:moveTo>
                    <a:pt x="189" y="235"/>
                  </a:moveTo>
                  <a:lnTo>
                    <a:pt x="1" y="1"/>
                  </a:lnTo>
                  <a:close/>
                </a:path>
              </a:pathLst>
            </a:custGeom>
            <a:solidFill>
              <a:srgbClr val="FCE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9" name="Google Shape;1269;p20"/>
          <p:cNvSpPr txBox="1">
            <a:spLocks noGrp="1"/>
          </p:cNvSpPr>
          <p:nvPr>
            <p:ph type="title"/>
          </p:nvPr>
        </p:nvSpPr>
        <p:spPr>
          <a:xfrm flipH="1">
            <a:off x="7620400" y="1857984"/>
            <a:ext cx="2832400" cy="153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0" name="Google Shape;1270;p20"/>
          <p:cNvSpPr txBox="1">
            <a:spLocks noGrp="1"/>
          </p:cNvSpPr>
          <p:nvPr>
            <p:ph type="subTitle" idx="1"/>
          </p:nvPr>
        </p:nvSpPr>
        <p:spPr>
          <a:xfrm flipH="1">
            <a:off x="7620067" y="3465184"/>
            <a:ext cx="3370400" cy="164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271" name="Google Shape;1271;p20"/>
          <p:cNvSpPr/>
          <p:nvPr/>
        </p:nvSpPr>
        <p:spPr>
          <a:xfrm>
            <a:off x="6316088" y="1048735"/>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2" name="Google Shape;1272;p20"/>
          <p:cNvSpPr/>
          <p:nvPr/>
        </p:nvSpPr>
        <p:spPr>
          <a:xfrm>
            <a:off x="7102205" y="1488572"/>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3" name="Google Shape;1273;p20"/>
          <p:cNvSpPr/>
          <p:nvPr/>
        </p:nvSpPr>
        <p:spPr>
          <a:xfrm>
            <a:off x="6498211" y="1801011"/>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4" name="Google Shape;1274;p20"/>
          <p:cNvSpPr/>
          <p:nvPr/>
        </p:nvSpPr>
        <p:spPr>
          <a:xfrm>
            <a:off x="10927255" y="5181935"/>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5" name="Google Shape;1275;p20"/>
          <p:cNvSpPr/>
          <p:nvPr/>
        </p:nvSpPr>
        <p:spPr>
          <a:xfrm>
            <a:off x="10653689" y="5611106"/>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6575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76"/>
        <p:cNvGrpSpPr/>
        <p:nvPr/>
      </p:nvGrpSpPr>
      <p:grpSpPr>
        <a:xfrm>
          <a:off x="0" y="0"/>
          <a:ext cx="0" cy="0"/>
          <a:chOff x="0" y="0"/>
          <a:chExt cx="0" cy="0"/>
        </a:xfrm>
      </p:grpSpPr>
      <p:sp>
        <p:nvSpPr>
          <p:cNvPr id="1277" name="Google Shape;1277;p21"/>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sp>
        <p:nvSpPr>
          <p:cNvPr id="1278" name="Google Shape;1278;p21"/>
          <p:cNvSpPr/>
          <p:nvPr/>
        </p:nvSpPr>
        <p:spPr>
          <a:xfrm>
            <a:off x="10895895" y="4566377"/>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9" name="Google Shape;1279;p21"/>
          <p:cNvSpPr/>
          <p:nvPr/>
        </p:nvSpPr>
        <p:spPr>
          <a:xfrm>
            <a:off x="11379886" y="5015467"/>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0" name="Google Shape;1280;p21"/>
          <p:cNvSpPr/>
          <p:nvPr/>
        </p:nvSpPr>
        <p:spPr>
          <a:xfrm>
            <a:off x="1012605" y="4984039"/>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1" name="Google Shape;1281;p21"/>
          <p:cNvSpPr/>
          <p:nvPr/>
        </p:nvSpPr>
        <p:spPr>
          <a:xfrm>
            <a:off x="1447895" y="5182411"/>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2" name="Google Shape;1282;p21"/>
          <p:cNvSpPr/>
          <p:nvPr/>
        </p:nvSpPr>
        <p:spPr>
          <a:xfrm>
            <a:off x="965886" y="5627533"/>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7974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2"/>
        <p:cNvGrpSpPr/>
        <p:nvPr/>
      </p:nvGrpSpPr>
      <p:grpSpPr>
        <a:xfrm>
          <a:off x="0" y="0"/>
          <a:ext cx="0" cy="0"/>
          <a:chOff x="0" y="0"/>
          <a:chExt cx="0" cy="0"/>
        </a:xfrm>
      </p:grpSpPr>
      <p:sp>
        <p:nvSpPr>
          <p:cNvPr id="123" name="Google Shape;123;p3"/>
          <p:cNvSpPr/>
          <p:nvPr/>
        </p:nvSpPr>
        <p:spPr>
          <a:xfrm rot="4499996">
            <a:off x="2390411" y="-419055"/>
            <a:ext cx="7090445" cy="7649985"/>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 name="Google Shape;124;p3"/>
          <p:cNvGrpSpPr/>
          <p:nvPr/>
        </p:nvGrpSpPr>
        <p:grpSpPr>
          <a:xfrm>
            <a:off x="3500582" y="720035"/>
            <a:ext cx="4678951" cy="5371808"/>
            <a:chOff x="2637374" y="540025"/>
            <a:chExt cx="3026488" cy="4028856"/>
          </a:xfrm>
        </p:grpSpPr>
        <p:sp>
          <p:nvSpPr>
            <p:cNvPr id="125" name="Google Shape;125;p3"/>
            <p:cNvSpPr/>
            <p:nvPr/>
          </p:nvSpPr>
          <p:spPr>
            <a:xfrm>
              <a:off x="2637374" y="923843"/>
              <a:ext cx="3026488" cy="3645038"/>
            </a:xfrm>
            <a:custGeom>
              <a:avLst/>
              <a:gdLst/>
              <a:ahLst/>
              <a:cxnLst/>
              <a:rect l="l" t="t" r="r" b="b"/>
              <a:pathLst>
                <a:path w="8587" h="10342" extrusionOk="0">
                  <a:moveTo>
                    <a:pt x="494" y="0"/>
                  </a:moveTo>
                  <a:cubicBezTo>
                    <a:pt x="223" y="0"/>
                    <a:pt x="1" y="218"/>
                    <a:pt x="1" y="489"/>
                  </a:cubicBezTo>
                  <a:lnTo>
                    <a:pt x="1" y="9848"/>
                  </a:lnTo>
                  <a:cubicBezTo>
                    <a:pt x="1" y="10119"/>
                    <a:pt x="223" y="10342"/>
                    <a:pt x="494" y="10342"/>
                  </a:cubicBezTo>
                  <a:lnTo>
                    <a:pt x="8098" y="10342"/>
                  </a:lnTo>
                  <a:cubicBezTo>
                    <a:pt x="8369" y="10342"/>
                    <a:pt x="8586" y="10119"/>
                    <a:pt x="8586" y="9848"/>
                  </a:cubicBezTo>
                  <a:lnTo>
                    <a:pt x="8586" y="489"/>
                  </a:lnTo>
                  <a:cubicBezTo>
                    <a:pt x="8586" y="218"/>
                    <a:pt x="8369" y="0"/>
                    <a:pt x="8098"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2637374" y="540025"/>
              <a:ext cx="3026488" cy="3643628"/>
            </a:xfrm>
            <a:custGeom>
              <a:avLst/>
              <a:gdLst/>
              <a:ahLst/>
              <a:cxnLst/>
              <a:rect l="l" t="t" r="r" b="b"/>
              <a:pathLst>
                <a:path w="8587" h="10338" extrusionOk="0">
                  <a:moveTo>
                    <a:pt x="494" y="1"/>
                  </a:moveTo>
                  <a:cubicBezTo>
                    <a:pt x="223" y="1"/>
                    <a:pt x="1" y="219"/>
                    <a:pt x="1" y="489"/>
                  </a:cubicBezTo>
                  <a:lnTo>
                    <a:pt x="1" y="9849"/>
                  </a:lnTo>
                  <a:cubicBezTo>
                    <a:pt x="1" y="10120"/>
                    <a:pt x="223" y="10338"/>
                    <a:pt x="494" y="10338"/>
                  </a:cubicBezTo>
                  <a:lnTo>
                    <a:pt x="818" y="10338"/>
                  </a:lnTo>
                  <a:lnTo>
                    <a:pt x="818" y="10038"/>
                  </a:lnTo>
                  <a:lnTo>
                    <a:pt x="8552" y="10038"/>
                  </a:lnTo>
                  <a:cubicBezTo>
                    <a:pt x="8577" y="9980"/>
                    <a:pt x="8586" y="9917"/>
                    <a:pt x="8586" y="9849"/>
                  </a:cubicBezTo>
                  <a:lnTo>
                    <a:pt x="8586" y="489"/>
                  </a:lnTo>
                  <a:cubicBezTo>
                    <a:pt x="8586" y="219"/>
                    <a:pt x="8369" y="1"/>
                    <a:pt x="8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2637374" y="540025"/>
              <a:ext cx="320729" cy="4028856"/>
            </a:xfrm>
            <a:custGeom>
              <a:avLst/>
              <a:gdLst/>
              <a:ahLst/>
              <a:cxnLst/>
              <a:rect l="l" t="t" r="r" b="b"/>
              <a:pathLst>
                <a:path w="910" h="11431" extrusionOk="0">
                  <a:moveTo>
                    <a:pt x="494" y="1"/>
                  </a:moveTo>
                  <a:cubicBezTo>
                    <a:pt x="223" y="1"/>
                    <a:pt x="1" y="219"/>
                    <a:pt x="1" y="489"/>
                  </a:cubicBezTo>
                  <a:lnTo>
                    <a:pt x="1" y="10937"/>
                  </a:lnTo>
                  <a:cubicBezTo>
                    <a:pt x="1" y="11208"/>
                    <a:pt x="223" y="11431"/>
                    <a:pt x="494" y="11431"/>
                  </a:cubicBezTo>
                  <a:lnTo>
                    <a:pt x="910" y="11431"/>
                  </a:lnTo>
                  <a:lnTo>
                    <a:pt x="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2744872" y="4077567"/>
              <a:ext cx="2803035" cy="363728"/>
            </a:xfrm>
            <a:custGeom>
              <a:avLst/>
              <a:gdLst/>
              <a:ahLst/>
              <a:cxnLst/>
              <a:rect l="l" t="t" r="r" b="b"/>
              <a:pathLst>
                <a:path w="7953" h="1032" extrusionOk="0">
                  <a:moveTo>
                    <a:pt x="513" y="1"/>
                  </a:moveTo>
                  <a:cubicBezTo>
                    <a:pt x="228" y="1"/>
                    <a:pt x="0" y="233"/>
                    <a:pt x="0" y="513"/>
                  </a:cubicBezTo>
                  <a:cubicBezTo>
                    <a:pt x="0" y="799"/>
                    <a:pt x="228" y="1031"/>
                    <a:pt x="513" y="1031"/>
                  </a:cubicBezTo>
                  <a:lnTo>
                    <a:pt x="7952" y="1031"/>
                  </a:lnTo>
                  <a:lnTo>
                    <a:pt x="7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3"/>
          <p:cNvSpPr txBox="1">
            <a:spLocks noGrp="1"/>
          </p:cNvSpPr>
          <p:nvPr>
            <p:ph type="title" hasCustomPrompt="1"/>
          </p:nvPr>
        </p:nvSpPr>
        <p:spPr>
          <a:xfrm>
            <a:off x="4294368" y="1013467"/>
            <a:ext cx="3603200" cy="144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8000">
                <a:solidFill>
                  <a:schemeClr val="lt1"/>
                </a:solidFill>
                <a:latin typeface="Playfair Display ExtraBold"/>
                <a:ea typeface="Playfair Display ExtraBold"/>
                <a:cs typeface="Playfair Display ExtraBold"/>
                <a:sym typeface="Playfair Display ExtraBold"/>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30" name="Google Shape;130;p3"/>
          <p:cNvSpPr txBox="1">
            <a:spLocks noGrp="1"/>
          </p:cNvSpPr>
          <p:nvPr>
            <p:ph type="title" idx="2"/>
          </p:nvPr>
        </p:nvSpPr>
        <p:spPr>
          <a:xfrm>
            <a:off x="3756608" y="2392284"/>
            <a:ext cx="4678800" cy="86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b="1">
                <a:solidFill>
                  <a:schemeClr val="lt1"/>
                </a:solidFill>
                <a:latin typeface="Lato"/>
                <a:ea typeface="Lato"/>
                <a:cs typeface="Lato"/>
                <a:sym typeface="Lato"/>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endParaRPr/>
          </a:p>
        </p:txBody>
      </p:sp>
      <p:sp>
        <p:nvSpPr>
          <p:cNvPr id="131" name="Google Shape;131;p3"/>
          <p:cNvSpPr txBox="1">
            <a:spLocks noGrp="1"/>
          </p:cNvSpPr>
          <p:nvPr>
            <p:ph type="subTitle" idx="1"/>
          </p:nvPr>
        </p:nvSpPr>
        <p:spPr>
          <a:xfrm>
            <a:off x="4617008" y="3351184"/>
            <a:ext cx="2958000" cy="15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667">
                <a:solidFill>
                  <a:schemeClr val="l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32" name="Google Shape;132;p3"/>
          <p:cNvSpPr/>
          <p:nvPr/>
        </p:nvSpPr>
        <p:spPr>
          <a:xfrm>
            <a:off x="9693369" y="1910033"/>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2413221" y="2868751"/>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2494871" y="2198223"/>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10300987" y="2189231"/>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9317959" y="2204040"/>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9964227" y="2631640"/>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1932495" y="2516611"/>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3"/>
          <p:cNvSpPr/>
          <p:nvPr/>
        </p:nvSpPr>
        <p:spPr>
          <a:xfrm rot="-364784">
            <a:off x="9452791" y="3281477"/>
            <a:ext cx="1564773" cy="1063152"/>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3"/>
          <p:cNvSpPr/>
          <p:nvPr/>
        </p:nvSpPr>
        <p:spPr>
          <a:xfrm rot="-364784">
            <a:off x="9865361" y="3999522"/>
            <a:ext cx="1130712" cy="489548"/>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1390567" y="3201603"/>
            <a:ext cx="1304520" cy="900751"/>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1539860" y="4161574"/>
            <a:ext cx="1155240" cy="346313"/>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10007810" y="4956673"/>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10241386" y="4669467"/>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809928" y="4726893"/>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1222938" y="5005656"/>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3"/>
          <p:cNvGrpSpPr/>
          <p:nvPr/>
        </p:nvGrpSpPr>
        <p:grpSpPr>
          <a:xfrm>
            <a:off x="1831819" y="854131"/>
            <a:ext cx="721468" cy="771443"/>
            <a:chOff x="2106473" y="1676890"/>
            <a:chExt cx="514452" cy="550088"/>
          </a:xfrm>
        </p:grpSpPr>
        <p:sp>
          <p:nvSpPr>
            <p:cNvPr id="148" name="Google Shape;148;p3"/>
            <p:cNvSpPr/>
            <p:nvPr/>
          </p:nvSpPr>
          <p:spPr>
            <a:xfrm flipH="1">
              <a:off x="2106473" y="1676890"/>
              <a:ext cx="473670" cy="428343"/>
            </a:xfrm>
            <a:custGeom>
              <a:avLst/>
              <a:gdLst/>
              <a:ahLst/>
              <a:cxnLst/>
              <a:rect l="l" t="t" r="r" b="b"/>
              <a:pathLst>
                <a:path w="4669" h="4222" extrusionOk="0">
                  <a:moveTo>
                    <a:pt x="4385" y="0"/>
                  </a:moveTo>
                  <a:cubicBezTo>
                    <a:pt x="4155" y="0"/>
                    <a:pt x="3927" y="17"/>
                    <a:pt x="3701" y="48"/>
                  </a:cubicBezTo>
                  <a:cubicBezTo>
                    <a:pt x="3710" y="125"/>
                    <a:pt x="3710" y="202"/>
                    <a:pt x="3710" y="280"/>
                  </a:cubicBezTo>
                  <a:cubicBezTo>
                    <a:pt x="3710" y="297"/>
                    <a:pt x="3698" y="312"/>
                    <a:pt x="3682" y="312"/>
                  </a:cubicBezTo>
                  <a:cubicBezTo>
                    <a:pt x="3676" y="312"/>
                    <a:pt x="3669" y="309"/>
                    <a:pt x="3662" y="304"/>
                  </a:cubicBezTo>
                  <a:cubicBezTo>
                    <a:pt x="3589" y="241"/>
                    <a:pt x="3522" y="169"/>
                    <a:pt x="3464" y="91"/>
                  </a:cubicBezTo>
                  <a:cubicBezTo>
                    <a:pt x="3077" y="169"/>
                    <a:pt x="2704" y="299"/>
                    <a:pt x="2351" y="468"/>
                  </a:cubicBezTo>
                  <a:cubicBezTo>
                    <a:pt x="2366" y="555"/>
                    <a:pt x="2380" y="638"/>
                    <a:pt x="2390" y="725"/>
                  </a:cubicBezTo>
                  <a:cubicBezTo>
                    <a:pt x="2393" y="746"/>
                    <a:pt x="2379" y="759"/>
                    <a:pt x="2361" y="759"/>
                  </a:cubicBezTo>
                  <a:cubicBezTo>
                    <a:pt x="2355" y="759"/>
                    <a:pt x="2348" y="758"/>
                    <a:pt x="2342" y="754"/>
                  </a:cubicBezTo>
                  <a:cubicBezTo>
                    <a:pt x="2264" y="701"/>
                    <a:pt x="2192" y="647"/>
                    <a:pt x="2114" y="594"/>
                  </a:cubicBezTo>
                  <a:cubicBezTo>
                    <a:pt x="1809" y="768"/>
                    <a:pt x="1524" y="976"/>
                    <a:pt x="1268" y="1218"/>
                  </a:cubicBezTo>
                  <a:cubicBezTo>
                    <a:pt x="1282" y="1262"/>
                    <a:pt x="1302" y="1310"/>
                    <a:pt x="1316" y="1349"/>
                  </a:cubicBezTo>
                  <a:cubicBezTo>
                    <a:pt x="1325" y="1371"/>
                    <a:pt x="1310" y="1393"/>
                    <a:pt x="1288" y="1393"/>
                  </a:cubicBezTo>
                  <a:cubicBezTo>
                    <a:pt x="1286" y="1393"/>
                    <a:pt x="1284" y="1393"/>
                    <a:pt x="1282" y="1392"/>
                  </a:cubicBezTo>
                  <a:cubicBezTo>
                    <a:pt x="1234" y="1383"/>
                    <a:pt x="1185" y="1368"/>
                    <a:pt x="1132" y="1354"/>
                  </a:cubicBezTo>
                  <a:cubicBezTo>
                    <a:pt x="929" y="1566"/>
                    <a:pt x="745" y="1803"/>
                    <a:pt x="591" y="2060"/>
                  </a:cubicBezTo>
                  <a:cubicBezTo>
                    <a:pt x="624" y="2123"/>
                    <a:pt x="649" y="2190"/>
                    <a:pt x="673" y="2258"/>
                  </a:cubicBezTo>
                  <a:cubicBezTo>
                    <a:pt x="682" y="2276"/>
                    <a:pt x="666" y="2297"/>
                    <a:pt x="645" y="2297"/>
                  </a:cubicBezTo>
                  <a:cubicBezTo>
                    <a:pt x="643" y="2297"/>
                    <a:pt x="641" y="2297"/>
                    <a:pt x="639" y="2297"/>
                  </a:cubicBezTo>
                  <a:cubicBezTo>
                    <a:pt x="586" y="2287"/>
                    <a:pt x="532" y="2268"/>
                    <a:pt x="479" y="2253"/>
                  </a:cubicBezTo>
                  <a:cubicBezTo>
                    <a:pt x="421" y="2360"/>
                    <a:pt x="368" y="2466"/>
                    <a:pt x="320" y="2577"/>
                  </a:cubicBezTo>
                  <a:cubicBezTo>
                    <a:pt x="358" y="2626"/>
                    <a:pt x="383" y="2679"/>
                    <a:pt x="392" y="2737"/>
                  </a:cubicBezTo>
                  <a:cubicBezTo>
                    <a:pt x="392" y="2756"/>
                    <a:pt x="377" y="2769"/>
                    <a:pt x="361" y="2769"/>
                  </a:cubicBezTo>
                  <a:cubicBezTo>
                    <a:pt x="357" y="2769"/>
                    <a:pt x="353" y="2768"/>
                    <a:pt x="349" y="2766"/>
                  </a:cubicBezTo>
                  <a:lnTo>
                    <a:pt x="257" y="2737"/>
                  </a:lnTo>
                  <a:cubicBezTo>
                    <a:pt x="83" y="3211"/>
                    <a:pt x="0" y="3714"/>
                    <a:pt x="20" y="4222"/>
                  </a:cubicBezTo>
                  <a:cubicBezTo>
                    <a:pt x="436" y="4057"/>
                    <a:pt x="837" y="3869"/>
                    <a:pt x="1229" y="3656"/>
                  </a:cubicBezTo>
                  <a:cubicBezTo>
                    <a:pt x="1185" y="3588"/>
                    <a:pt x="1156" y="3516"/>
                    <a:pt x="1137" y="3438"/>
                  </a:cubicBezTo>
                  <a:cubicBezTo>
                    <a:pt x="1133" y="3421"/>
                    <a:pt x="1144" y="3399"/>
                    <a:pt x="1165" y="3399"/>
                  </a:cubicBezTo>
                  <a:cubicBezTo>
                    <a:pt x="1167" y="3399"/>
                    <a:pt x="1169" y="3399"/>
                    <a:pt x="1171" y="3400"/>
                  </a:cubicBezTo>
                  <a:cubicBezTo>
                    <a:pt x="1273" y="3419"/>
                    <a:pt x="1364" y="3463"/>
                    <a:pt x="1442" y="3530"/>
                  </a:cubicBezTo>
                  <a:cubicBezTo>
                    <a:pt x="1563" y="3463"/>
                    <a:pt x="1679" y="3390"/>
                    <a:pt x="1790" y="3313"/>
                  </a:cubicBezTo>
                  <a:cubicBezTo>
                    <a:pt x="1722" y="3153"/>
                    <a:pt x="1689" y="2974"/>
                    <a:pt x="1693" y="2800"/>
                  </a:cubicBezTo>
                  <a:cubicBezTo>
                    <a:pt x="1693" y="2784"/>
                    <a:pt x="1707" y="2774"/>
                    <a:pt x="1722" y="2774"/>
                  </a:cubicBezTo>
                  <a:cubicBezTo>
                    <a:pt x="1725" y="2774"/>
                    <a:pt x="1729" y="2775"/>
                    <a:pt x="1732" y="2776"/>
                  </a:cubicBezTo>
                  <a:cubicBezTo>
                    <a:pt x="1872" y="2863"/>
                    <a:pt x="2013" y="2959"/>
                    <a:pt x="2138" y="3066"/>
                  </a:cubicBezTo>
                  <a:cubicBezTo>
                    <a:pt x="2288" y="2955"/>
                    <a:pt x="2429" y="2839"/>
                    <a:pt x="2564" y="2722"/>
                  </a:cubicBezTo>
                  <a:cubicBezTo>
                    <a:pt x="2540" y="2655"/>
                    <a:pt x="2520" y="2592"/>
                    <a:pt x="2511" y="2524"/>
                  </a:cubicBezTo>
                  <a:cubicBezTo>
                    <a:pt x="2511" y="2503"/>
                    <a:pt x="2522" y="2489"/>
                    <a:pt x="2537" y="2489"/>
                  </a:cubicBezTo>
                  <a:cubicBezTo>
                    <a:pt x="2540" y="2489"/>
                    <a:pt x="2542" y="2490"/>
                    <a:pt x="2545" y="2490"/>
                  </a:cubicBezTo>
                  <a:cubicBezTo>
                    <a:pt x="2617" y="2500"/>
                    <a:pt x="2690" y="2519"/>
                    <a:pt x="2758" y="2543"/>
                  </a:cubicBezTo>
                  <a:cubicBezTo>
                    <a:pt x="2912" y="2398"/>
                    <a:pt x="3057" y="2248"/>
                    <a:pt x="3203" y="2094"/>
                  </a:cubicBezTo>
                  <a:cubicBezTo>
                    <a:pt x="3096" y="1958"/>
                    <a:pt x="3028" y="1799"/>
                    <a:pt x="3009" y="1634"/>
                  </a:cubicBezTo>
                  <a:cubicBezTo>
                    <a:pt x="3005" y="1614"/>
                    <a:pt x="3021" y="1598"/>
                    <a:pt x="3037" y="1598"/>
                  </a:cubicBezTo>
                  <a:cubicBezTo>
                    <a:pt x="3041" y="1598"/>
                    <a:pt x="3044" y="1599"/>
                    <a:pt x="3048" y="1600"/>
                  </a:cubicBezTo>
                  <a:cubicBezTo>
                    <a:pt x="3178" y="1668"/>
                    <a:pt x="3299" y="1760"/>
                    <a:pt x="3430" y="1828"/>
                  </a:cubicBezTo>
                  <a:cubicBezTo>
                    <a:pt x="3594" y="1634"/>
                    <a:pt x="3754" y="1426"/>
                    <a:pt x="3904" y="1213"/>
                  </a:cubicBezTo>
                  <a:cubicBezTo>
                    <a:pt x="3822" y="1107"/>
                    <a:pt x="3764" y="981"/>
                    <a:pt x="3730" y="851"/>
                  </a:cubicBezTo>
                  <a:cubicBezTo>
                    <a:pt x="3717" y="834"/>
                    <a:pt x="3737" y="821"/>
                    <a:pt x="3759" y="821"/>
                  </a:cubicBezTo>
                  <a:cubicBezTo>
                    <a:pt x="3762" y="821"/>
                    <a:pt x="3765" y="821"/>
                    <a:pt x="3768" y="822"/>
                  </a:cubicBezTo>
                  <a:cubicBezTo>
                    <a:pt x="3870" y="870"/>
                    <a:pt x="3976" y="909"/>
                    <a:pt x="4078" y="952"/>
                  </a:cubicBezTo>
                  <a:cubicBezTo>
                    <a:pt x="4281" y="657"/>
                    <a:pt x="4475" y="343"/>
                    <a:pt x="4668" y="9"/>
                  </a:cubicBezTo>
                  <a:cubicBezTo>
                    <a:pt x="4574" y="3"/>
                    <a:pt x="4479" y="0"/>
                    <a:pt x="4385"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flipH="1">
              <a:off x="2221821" y="1751864"/>
              <a:ext cx="399104" cy="475114"/>
            </a:xfrm>
            <a:custGeom>
              <a:avLst/>
              <a:gdLst/>
              <a:ahLst/>
              <a:cxnLst/>
              <a:rect l="l" t="t" r="r" b="b"/>
              <a:pathLst>
                <a:path w="3934" h="4683" extrusionOk="0">
                  <a:moveTo>
                    <a:pt x="3933" y="0"/>
                  </a:moveTo>
                  <a:lnTo>
                    <a:pt x="3933" y="0"/>
                  </a:lnTo>
                  <a:cubicBezTo>
                    <a:pt x="3426" y="150"/>
                    <a:pt x="2952" y="421"/>
                    <a:pt x="2526" y="740"/>
                  </a:cubicBezTo>
                  <a:cubicBezTo>
                    <a:pt x="2424" y="823"/>
                    <a:pt x="2313" y="905"/>
                    <a:pt x="2216" y="992"/>
                  </a:cubicBezTo>
                  <a:cubicBezTo>
                    <a:pt x="2115" y="1079"/>
                    <a:pt x="2013" y="1166"/>
                    <a:pt x="1916" y="1258"/>
                  </a:cubicBezTo>
                  <a:lnTo>
                    <a:pt x="1636" y="1543"/>
                  </a:lnTo>
                  <a:lnTo>
                    <a:pt x="1370" y="1838"/>
                  </a:lnTo>
                  <a:cubicBezTo>
                    <a:pt x="1283" y="1945"/>
                    <a:pt x="1201" y="2051"/>
                    <a:pt x="1118" y="2153"/>
                  </a:cubicBezTo>
                  <a:cubicBezTo>
                    <a:pt x="1075" y="2206"/>
                    <a:pt x="1036" y="2259"/>
                    <a:pt x="997" y="2312"/>
                  </a:cubicBezTo>
                  <a:lnTo>
                    <a:pt x="881" y="2477"/>
                  </a:lnTo>
                  <a:cubicBezTo>
                    <a:pt x="731" y="2699"/>
                    <a:pt x="596" y="2932"/>
                    <a:pt x="475" y="3169"/>
                  </a:cubicBezTo>
                  <a:cubicBezTo>
                    <a:pt x="233" y="3643"/>
                    <a:pt x="44" y="4155"/>
                    <a:pt x="1" y="4683"/>
                  </a:cubicBezTo>
                  <a:cubicBezTo>
                    <a:pt x="151" y="4184"/>
                    <a:pt x="364" y="3705"/>
                    <a:pt x="639" y="3260"/>
                  </a:cubicBezTo>
                  <a:cubicBezTo>
                    <a:pt x="775" y="3038"/>
                    <a:pt x="920" y="2820"/>
                    <a:pt x="1070" y="2612"/>
                  </a:cubicBezTo>
                  <a:cubicBezTo>
                    <a:pt x="1152" y="2506"/>
                    <a:pt x="1225" y="2399"/>
                    <a:pt x="1307" y="2298"/>
                  </a:cubicBezTo>
                  <a:cubicBezTo>
                    <a:pt x="1389" y="2196"/>
                    <a:pt x="1467" y="2095"/>
                    <a:pt x="1554" y="1998"/>
                  </a:cubicBezTo>
                  <a:lnTo>
                    <a:pt x="1810" y="1703"/>
                  </a:lnTo>
                  <a:lnTo>
                    <a:pt x="2076" y="1422"/>
                  </a:lnTo>
                  <a:cubicBezTo>
                    <a:pt x="2168" y="1330"/>
                    <a:pt x="2265" y="1239"/>
                    <a:pt x="2357" y="1147"/>
                  </a:cubicBezTo>
                  <a:cubicBezTo>
                    <a:pt x="2400" y="1103"/>
                    <a:pt x="2453" y="1064"/>
                    <a:pt x="2502" y="1021"/>
                  </a:cubicBezTo>
                  <a:lnTo>
                    <a:pt x="2647" y="890"/>
                  </a:lnTo>
                  <a:cubicBezTo>
                    <a:pt x="3039" y="542"/>
                    <a:pt x="3469" y="247"/>
                    <a:pt x="3933"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 name="Google Shape;150;p3"/>
          <p:cNvGrpSpPr/>
          <p:nvPr/>
        </p:nvGrpSpPr>
        <p:grpSpPr>
          <a:xfrm rot="5821322">
            <a:off x="9091303" y="4986239"/>
            <a:ext cx="689672" cy="824119"/>
            <a:chOff x="-2727738" y="2878591"/>
            <a:chExt cx="727675" cy="869530"/>
          </a:xfrm>
        </p:grpSpPr>
        <p:sp>
          <p:nvSpPr>
            <p:cNvPr id="151" name="Google Shape;151;p3"/>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18545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83"/>
        <p:cNvGrpSpPr/>
        <p:nvPr/>
      </p:nvGrpSpPr>
      <p:grpSpPr>
        <a:xfrm>
          <a:off x="0" y="0"/>
          <a:ext cx="0" cy="0"/>
          <a:chOff x="0" y="0"/>
          <a:chExt cx="0" cy="0"/>
        </a:xfrm>
      </p:grpSpPr>
      <p:sp>
        <p:nvSpPr>
          <p:cNvPr id="1284" name="Google Shape;1284;p22"/>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spTree>
    <p:extLst>
      <p:ext uri="{BB962C8B-B14F-4D97-AF65-F5344CB8AC3E}">
        <p14:creationId xmlns:p14="http://schemas.microsoft.com/office/powerpoint/2010/main" val="3132730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85"/>
        <p:cNvGrpSpPr/>
        <p:nvPr/>
      </p:nvGrpSpPr>
      <p:grpSpPr>
        <a:xfrm>
          <a:off x="0" y="0"/>
          <a:ext cx="0" cy="0"/>
          <a:chOff x="0" y="0"/>
          <a:chExt cx="0" cy="0"/>
        </a:xfrm>
      </p:grpSpPr>
      <p:sp>
        <p:nvSpPr>
          <p:cNvPr id="1286" name="Google Shape;1286;p23"/>
          <p:cNvSpPr/>
          <p:nvPr/>
        </p:nvSpPr>
        <p:spPr>
          <a:xfrm rot="4499997">
            <a:off x="2242909" y="-589656"/>
            <a:ext cx="7607483" cy="8207805"/>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7" name="Google Shape;1287;p23"/>
          <p:cNvSpPr txBox="1">
            <a:spLocks noGrp="1"/>
          </p:cNvSpPr>
          <p:nvPr>
            <p:ph type="ctrTitle"/>
          </p:nvPr>
        </p:nvSpPr>
        <p:spPr>
          <a:xfrm>
            <a:off x="3531984" y="465084"/>
            <a:ext cx="5128000" cy="14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1pPr>
            <a:lvl2pPr lvl="1"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2pPr>
            <a:lvl3pPr lvl="2"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3pPr>
            <a:lvl4pPr lvl="3"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4pPr>
            <a:lvl5pPr lvl="4"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5pPr>
            <a:lvl6pPr lvl="5"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6pPr>
            <a:lvl7pPr lvl="6"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7pPr>
            <a:lvl8pPr lvl="7"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8pPr>
            <a:lvl9pPr lvl="8" algn="ctr" rtl="0">
              <a:spcBef>
                <a:spcPts val="0"/>
              </a:spcBef>
              <a:spcAft>
                <a:spcPts val="0"/>
              </a:spcAft>
              <a:buSzPts val="5200"/>
              <a:buFont typeface="Playfair Display ExtraBold"/>
              <a:buNone/>
              <a:defRPr sz="6933">
                <a:latin typeface="Playfair Display ExtraBold"/>
                <a:ea typeface="Playfair Display ExtraBold"/>
                <a:cs typeface="Playfair Display ExtraBold"/>
                <a:sym typeface="Playfair Display ExtraBold"/>
              </a:defRPr>
            </a:lvl9pPr>
          </a:lstStyle>
          <a:p>
            <a:endParaRPr/>
          </a:p>
        </p:txBody>
      </p:sp>
      <p:sp>
        <p:nvSpPr>
          <p:cNvPr id="1288" name="Google Shape;1288;p23"/>
          <p:cNvSpPr txBox="1">
            <a:spLocks noGrp="1"/>
          </p:cNvSpPr>
          <p:nvPr>
            <p:ph type="subTitle" idx="1"/>
          </p:nvPr>
        </p:nvSpPr>
        <p:spPr>
          <a:xfrm>
            <a:off x="3531984" y="1920517"/>
            <a:ext cx="5128000" cy="130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89" name="Google Shape;1289;p23"/>
          <p:cNvSpPr txBox="1"/>
          <p:nvPr/>
        </p:nvSpPr>
        <p:spPr>
          <a:xfrm>
            <a:off x="4389184" y="4266139"/>
            <a:ext cx="3413600" cy="12284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None/>
            </a:pPr>
            <a:r>
              <a:rPr lang="en" sz="1600">
                <a:solidFill>
                  <a:schemeClr val="dk2"/>
                </a:solidFill>
                <a:latin typeface="Lato"/>
                <a:ea typeface="Lato"/>
                <a:cs typeface="Lato"/>
                <a:sym typeface="Lato"/>
              </a:rPr>
              <a:t>CREDITS: This presentation template was created by </a:t>
            </a:r>
            <a:r>
              <a:rPr lang="en" sz="1600">
                <a:solidFill>
                  <a:schemeClr val="dk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600">
                <a:solidFill>
                  <a:schemeClr val="dk2"/>
                </a:solidFill>
                <a:latin typeface="Lato"/>
                <a:ea typeface="Lato"/>
                <a:cs typeface="Lato"/>
                <a:sym typeface="Lato"/>
              </a:rPr>
              <a:t>, including icons by </a:t>
            </a:r>
            <a:r>
              <a:rPr lang="en" sz="1600">
                <a:solidFill>
                  <a:schemeClr val="dk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600">
                <a:solidFill>
                  <a:schemeClr val="dk2"/>
                </a:solidFill>
                <a:latin typeface="Lato"/>
                <a:ea typeface="Lato"/>
                <a:cs typeface="Lato"/>
                <a:sym typeface="Lato"/>
              </a:rPr>
              <a:t>, and infographics &amp; images by </a:t>
            </a:r>
            <a:r>
              <a:rPr lang="en" sz="1600">
                <a:solidFill>
                  <a:schemeClr val="dk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600">
                <a:solidFill>
                  <a:schemeClr val="dk2"/>
                </a:solidFill>
                <a:latin typeface="Lato"/>
                <a:ea typeface="Lato"/>
                <a:cs typeface="Lato"/>
                <a:sym typeface="Lato"/>
              </a:rPr>
              <a:t> </a:t>
            </a:r>
            <a:endParaRPr sz="1600">
              <a:solidFill>
                <a:schemeClr val="dk2"/>
              </a:solidFill>
              <a:latin typeface="Lato"/>
              <a:ea typeface="Lato"/>
              <a:cs typeface="Lato"/>
              <a:sym typeface="Lato"/>
            </a:endParaRPr>
          </a:p>
          <a:p>
            <a:pPr marL="0" marR="0" lvl="0" indent="0" algn="ctr" rtl="0">
              <a:lnSpc>
                <a:spcPct val="100000"/>
              </a:lnSpc>
              <a:spcBef>
                <a:spcPts val="2133"/>
              </a:spcBef>
              <a:spcAft>
                <a:spcPts val="2133"/>
              </a:spcAft>
              <a:buNone/>
            </a:pPr>
            <a:endParaRPr sz="1600" u="sng">
              <a:solidFill>
                <a:schemeClr val="dk2"/>
              </a:solidFill>
              <a:latin typeface="Lato"/>
              <a:ea typeface="Lato"/>
              <a:cs typeface="Lato"/>
              <a:sym typeface="Lato"/>
            </a:endParaRPr>
          </a:p>
        </p:txBody>
      </p:sp>
      <p:grpSp>
        <p:nvGrpSpPr>
          <p:cNvPr id="1290" name="Google Shape;1290;p23"/>
          <p:cNvGrpSpPr/>
          <p:nvPr/>
        </p:nvGrpSpPr>
        <p:grpSpPr>
          <a:xfrm>
            <a:off x="1098117" y="2982838"/>
            <a:ext cx="1037001" cy="3096805"/>
            <a:chOff x="7462859" y="635000"/>
            <a:chExt cx="1326314" cy="3958085"/>
          </a:xfrm>
        </p:grpSpPr>
        <p:grpSp>
          <p:nvGrpSpPr>
            <p:cNvPr id="1291" name="Google Shape;1291;p23"/>
            <p:cNvGrpSpPr/>
            <p:nvPr/>
          </p:nvGrpSpPr>
          <p:grpSpPr>
            <a:xfrm>
              <a:off x="7462859" y="635000"/>
              <a:ext cx="1326314" cy="3958085"/>
              <a:chOff x="-2405225" y="-1911776"/>
              <a:chExt cx="160150" cy="477926"/>
            </a:xfrm>
          </p:grpSpPr>
          <p:sp>
            <p:nvSpPr>
              <p:cNvPr id="1292" name="Google Shape;1292;p23"/>
              <p:cNvSpPr/>
              <p:nvPr/>
            </p:nvSpPr>
            <p:spPr>
              <a:xfrm>
                <a:off x="-2362775" y="-1826525"/>
                <a:ext cx="75250" cy="305250"/>
              </a:xfrm>
              <a:custGeom>
                <a:avLst/>
                <a:gdLst/>
                <a:ahLst/>
                <a:cxnLst/>
                <a:rect l="l" t="t" r="r" b="b"/>
                <a:pathLst>
                  <a:path w="3010" h="12210" extrusionOk="0">
                    <a:moveTo>
                      <a:pt x="915" y="1"/>
                    </a:moveTo>
                    <a:cubicBezTo>
                      <a:pt x="625" y="1"/>
                      <a:pt x="392" y="238"/>
                      <a:pt x="392" y="528"/>
                    </a:cubicBezTo>
                    <a:lnTo>
                      <a:pt x="1" y="12209"/>
                    </a:lnTo>
                    <a:lnTo>
                      <a:pt x="3009" y="12200"/>
                    </a:lnTo>
                    <a:lnTo>
                      <a:pt x="2584" y="528"/>
                    </a:lnTo>
                    <a:cubicBezTo>
                      <a:pt x="2584" y="238"/>
                      <a:pt x="2424" y="1"/>
                      <a:pt x="2134"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23"/>
              <p:cNvSpPr/>
              <p:nvPr/>
            </p:nvSpPr>
            <p:spPr>
              <a:xfrm>
                <a:off x="-2355875" y="-1748650"/>
                <a:ext cx="60725" cy="19500"/>
              </a:xfrm>
              <a:custGeom>
                <a:avLst/>
                <a:gdLst/>
                <a:ahLst/>
                <a:cxnLst/>
                <a:rect l="l" t="t" r="r" b="b"/>
                <a:pathLst>
                  <a:path w="2429" h="780" extrusionOk="0">
                    <a:moveTo>
                      <a:pt x="29" y="1"/>
                    </a:moveTo>
                    <a:lnTo>
                      <a:pt x="0" y="780"/>
                    </a:lnTo>
                    <a:lnTo>
                      <a:pt x="2429" y="780"/>
                    </a:lnTo>
                    <a:lnTo>
                      <a:pt x="240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23"/>
              <p:cNvSpPr/>
              <p:nvPr/>
            </p:nvSpPr>
            <p:spPr>
              <a:xfrm>
                <a:off x="-2354075" y="-1792550"/>
                <a:ext cx="57000" cy="9825"/>
              </a:xfrm>
              <a:custGeom>
                <a:avLst/>
                <a:gdLst/>
                <a:ahLst/>
                <a:cxnLst/>
                <a:rect l="l" t="t" r="r" b="b"/>
                <a:pathLst>
                  <a:path w="2280" h="393" extrusionOk="0">
                    <a:moveTo>
                      <a:pt x="15" y="1"/>
                    </a:moveTo>
                    <a:lnTo>
                      <a:pt x="1" y="393"/>
                    </a:lnTo>
                    <a:lnTo>
                      <a:pt x="2279" y="393"/>
                    </a:lnTo>
                    <a:lnTo>
                      <a:pt x="2265"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3"/>
              <p:cNvSpPr/>
              <p:nvPr/>
            </p:nvSpPr>
            <p:spPr>
              <a:xfrm>
                <a:off x="-2362175" y="-1559525"/>
                <a:ext cx="73675" cy="19500"/>
              </a:xfrm>
              <a:custGeom>
                <a:avLst/>
                <a:gdLst/>
                <a:ahLst/>
                <a:cxnLst/>
                <a:rect l="l" t="t" r="r" b="b"/>
                <a:pathLst>
                  <a:path w="2947" h="780" extrusionOk="0">
                    <a:moveTo>
                      <a:pt x="25" y="1"/>
                    </a:moveTo>
                    <a:lnTo>
                      <a:pt x="1" y="780"/>
                    </a:lnTo>
                    <a:lnTo>
                      <a:pt x="2947" y="780"/>
                    </a:lnTo>
                    <a:lnTo>
                      <a:pt x="2918"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3"/>
              <p:cNvSpPr/>
              <p:nvPr/>
            </p:nvSpPr>
            <p:spPr>
              <a:xfrm>
                <a:off x="-2339200" y="-1695075"/>
                <a:ext cx="25800" cy="101475"/>
              </a:xfrm>
              <a:custGeom>
                <a:avLst/>
                <a:gdLst/>
                <a:ahLst/>
                <a:cxnLst/>
                <a:rect l="l" t="t" r="r" b="b"/>
                <a:pathLst>
                  <a:path w="1032" h="4059" extrusionOk="0">
                    <a:moveTo>
                      <a:pt x="514" y="1"/>
                    </a:moveTo>
                    <a:cubicBezTo>
                      <a:pt x="228" y="1"/>
                      <a:pt x="1" y="228"/>
                      <a:pt x="1" y="513"/>
                    </a:cubicBezTo>
                    <a:lnTo>
                      <a:pt x="1" y="3551"/>
                    </a:lnTo>
                    <a:cubicBezTo>
                      <a:pt x="1" y="3832"/>
                      <a:pt x="228" y="4059"/>
                      <a:pt x="514" y="4059"/>
                    </a:cubicBezTo>
                    <a:lnTo>
                      <a:pt x="523" y="4059"/>
                    </a:lnTo>
                    <a:cubicBezTo>
                      <a:pt x="804" y="4059"/>
                      <a:pt x="1031" y="3832"/>
                      <a:pt x="1031" y="3551"/>
                    </a:cubicBezTo>
                    <a:lnTo>
                      <a:pt x="1031" y="513"/>
                    </a:lnTo>
                    <a:cubicBezTo>
                      <a:pt x="1031" y="228"/>
                      <a:pt x="804" y="1"/>
                      <a:pt x="52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3"/>
              <p:cNvSpPr/>
              <p:nvPr/>
            </p:nvSpPr>
            <p:spPr>
              <a:xfrm>
                <a:off x="-2405225" y="-1521550"/>
                <a:ext cx="160150" cy="87700"/>
              </a:xfrm>
              <a:custGeom>
                <a:avLst/>
                <a:gdLst/>
                <a:ahLst/>
                <a:cxnLst/>
                <a:rect l="l" t="t" r="r" b="b"/>
                <a:pathLst>
                  <a:path w="6406" h="3508" extrusionOk="0">
                    <a:moveTo>
                      <a:pt x="4698" y="1"/>
                    </a:moveTo>
                    <a:lnTo>
                      <a:pt x="1689" y="10"/>
                    </a:lnTo>
                    <a:cubicBezTo>
                      <a:pt x="1350" y="707"/>
                      <a:pt x="736" y="2710"/>
                      <a:pt x="1" y="3508"/>
                    </a:cubicBezTo>
                    <a:lnTo>
                      <a:pt x="369" y="3508"/>
                    </a:lnTo>
                    <a:lnTo>
                      <a:pt x="1660" y="3503"/>
                    </a:lnTo>
                    <a:cubicBezTo>
                      <a:pt x="1660" y="3503"/>
                      <a:pt x="1723" y="2637"/>
                      <a:pt x="2115" y="1994"/>
                    </a:cubicBezTo>
                    <a:cubicBezTo>
                      <a:pt x="2312" y="1673"/>
                      <a:pt x="2746" y="1511"/>
                      <a:pt x="3180" y="1511"/>
                    </a:cubicBezTo>
                    <a:cubicBezTo>
                      <a:pt x="3609" y="1511"/>
                      <a:pt x="4039" y="1669"/>
                      <a:pt x="4238" y="1989"/>
                    </a:cubicBezTo>
                    <a:cubicBezTo>
                      <a:pt x="4635" y="2632"/>
                      <a:pt x="4746" y="3488"/>
                      <a:pt x="4746" y="3488"/>
                    </a:cubicBezTo>
                    <a:lnTo>
                      <a:pt x="6038" y="3483"/>
                    </a:lnTo>
                    <a:lnTo>
                      <a:pt x="6405" y="3483"/>
                    </a:lnTo>
                    <a:cubicBezTo>
                      <a:pt x="5660" y="2690"/>
                      <a:pt x="5046" y="692"/>
                      <a:pt x="4698"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23"/>
              <p:cNvSpPr/>
              <p:nvPr/>
            </p:nvSpPr>
            <p:spPr>
              <a:xfrm>
                <a:off x="-2331200" y="-1831600"/>
                <a:ext cx="12350" cy="4250"/>
              </a:xfrm>
              <a:custGeom>
                <a:avLst/>
                <a:gdLst/>
                <a:ahLst/>
                <a:cxnLst/>
                <a:rect l="l" t="t" r="r" b="b"/>
                <a:pathLst>
                  <a:path w="494" h="170" extrusionOk="0">
                    <a:moveTo>
                      <a:pt x="489" y="1"/>
                    </a:moveTo>
                    <a:cubicBezTo>
                      <a:pt x="469" y="5"/>
                      <a:pt x="450" y="10"/>
                      <a:pt x="431" y="10"/>
                    </a:cubicBezTo>
                    <a:lnTo>
                      <a:pt x="58" y="10"/>
                    </a:lnTo>
                    <a:cubicBezTo>
                      <a:pt x="39" y="10"/>
                      <a:pt x="20" y="10"/>
                      <a:pt x="0" y="5"/>
                    </a:cubicBezTo>
                    <a:lnTo>
                      <a:pt x="0" y="170"/>
                    </a:lnTo>
                    <a:lnTo>
                      <a:pt x="494" y="170"/>
                    </a:lnTo>
                    <a:cubicBezTo>
                      <a:pt x="489" y="102"/>
                      <a:pt x="489" y="44"/>
                      <a:pt x="489"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23"/>
              <p:cNvSpPr/>
              <p:nvPr/>
            </p:nvSpPr>
            <p:spPr>
              <a:xfrm>
                <a:off x="-2331575" y="-1856375"/>
                <a:ext cx="12975" cy="130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3"/>
              <p:cNvSpPr/>
              <p:nvPr/>
            </p:nvSpPr>
            <p:spPr>
              <a:xfrm>
                <a:off x="-2334000" y="-1870775"/>
                <a:ext cx="17700" cy="7525"/>
              </a:xfrm>
              <a:custGeom>
                <a:avLst/>
                <a:gdLst/>
                <a:ahLst/>
                <a:cxnLst/>
                <a:rect l="l" t="t" r="r" b="b"/>
                <a:pathLst>
                  <a:path w="708" h="301" extrusionOk="0">
                    <a:moveTo>
                      <a:pt x="165" y="0"/>
                    </a:moveTo>
                    <a:lnTo>
                      <a:pt x="1" y="300"/>
                    </a:lnTo>
                    <a:lnTo>
                      <a:pt x="707" y="300"/>
                    </a:lnTo>
                    <a:lnTo>
                      <a:pt x="547" y="5"/>
                    </a:lnTo>
                    <a:cubicBezTo>
                      <a:pt x="538" y="10"/>
                      <a:pt x="523" y="15"/>
                      <a:pt x="514" y="15"/>
                    </a:cubicBezTo>
                    <a:lnTo>
                      <a:pt x="214" y="15"/>
                    </a:lnTo>
                    <a:cubicBezTo>
                      <a:pt x="194" y="15"/>
                      <a:pt x="180" y="10"/>
                      <a:pt x="165" y="0"/>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3"/>
              <p:cNvSpPr/>
              <p:nvPr/>
            </p:nvSpPr>
            <p:spPr>
              <a:xfrm>
                <a:off x="-2334100" y="-1863050"/>
                <a:ext cx="25" cy="150"/>
              </a:xfrm>
              <a:custGeom>
                <a:avLst/>
                <a:gdLst/>
                <a:ahLst/>
                <a:cxnLst/>
                <a:rect l="l" t="t" r="r" b="b"/>
                <a:pathLst>
                  <a:path w="1" h="6" extrusionOk="0">
                    <a:moveTo>
                      <a:pt x="0" y="6"/>
                    </a:moveTo>
                    <a:lnTo>
                      <a:pt x="0" y="6"/>
                    </a:lnTo>
                    <a:lnTo>
                      <a:pt x="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3"/>
              <p:cNvSpPr/>
              <p:nvPr/>
            </p:nvSpPr>
            <p:spPr>
              <a:xfrm>
                <a:off x="-2335325" y="-1827375"/>
                <a:ext cx="4150" cy="2575"/>
              </a:xfrm>
              <a:custGeom>
                <a:avLst/>
                <a:gdLst/>
                <a:ahLst/>
                <a:cxnLst/>
                <a:rect l="l" t="t" r="r" b="b"/>
                <a:pathLst>
                  <a:path w="166" h="103" extrusionOk="0">
                    <a:moveTo>
                      <a:pt x="68" y="1"/>
                    </a:moveTo>
                    <a:cubicBezTo>
                      <a:pt x="1" y="1"/>
                      <a:pt x="1" y="102"/>
                      <a:pt x="68" y="102"/>
                    </a:cubicBezTo>
                    <a:lnTo>
                      <a:pt x="165" y="102"/>
                    </a:lnTo>
                    <a:lnTo>
                      <a:pt x="165"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3"/>
              <p:cNvSpPr/>
              <p:nvPr/>
            </p:nvSpPr>
            <p:spPr>
              <a:xfrm>
                <a:off x="-2318875" y="-1827375"/>
                <a:ext cx="4500" cy="2575"/>
              </a:xfrm>
              <a:custGeom>
                <a:avLst/>
                <a:gdLst/>
                <a:ahLst/>
                <a:cxnLst/>
                <a:rect l="l" t="t" r="r" b="b"/>
                <a:pathLst>
                  <a:path w="180" h="103" extrusionOk="0">
                    <a:moveTo>
                      <a:pt x="116" y="1"/>
                    </a:moveTo>
                    <a:cubicBezTo>
                      <a:pt x="115" y="1"/>
                      <a:pt x="113" y="1"/>
                      <a:pt x="112" y="1"/>
                    </a:cubicBezTo>
                    <a:lnTo>
                      <a:pt x="1" y="1"/>
                    </a:lnTo>
                    <a:lnTo>
                      <a:pt x="1" y="102"/>
                    </a:lnTo>
                    <a:lnTo>
                      <a:pt x="112" y="102"/>
                    </a:lnTo>
                    <a:cubicBezTo>
                      <a:pt x="178" y="102"/>
                      <a:pt x="179" y="1"/>
                      <a:pt x="11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3"/>
              <p:cNvSpPr/>
              <p:nvPr/>
            </p:nvSpPr>
            <p:spPr>
              <a:xfrm>
                <a:off x="-2331200" y="-1827375"/>
                <a:ext cx="12225" cy="2575"/>
              </a:xfrm>
              <a:custGeom>
                <a:avLst/>
                <a:gdLst/>
                <a:ahLst/>
                <a:cxnLst/>
                <a:rect l="l" t="t" r="r" b="b"/>
                <a:pathLst>
                  <a:path w="489" h="103" extrusionOk="0">
                    <a:moveTo>
                      <a:pt x="0" y="1"/>
                    </a:moveTo>
                    <a:lnTo>
                      <a:pt x="0" y="102"/>
                    </a:lnTo>
                    <a:lnTo>
                      <a:pt x="489" y="102"/>
                    </a:lnTo>
                    <a:cubicBezTo>
                      <a:pt x="489" y="64"/>
                      <a:pt x="489" y="30"/>
                      <a:pt x="489"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23"/>
              <p:cNvSpPr/>
              <p:nvPr/>
            </p:nvSpPr>
            <p:spPr>
              <a:xfrm>
                <a:off x="-2334100" y="-1862925"/>
                <a:ext cx="2550" cy="6450"/>
              </a:xfrm>
              <a:custGeom>
                <a:avLst/>
                <a:gdLst/>
                <a:ahLst/>
                <a:cxnLst/>
                <a:rect l="l" t="t" r="r" b="b"/>
                <a:pathLst>
                  <a:path w="102" h="258" extrusionOk="0">
                    <a:moveTo>
                      <a:pt x="0" y="1"/>
                    </a:moveTo>
                    <a:lnTo>
                      <a:pt x="0" y="170"/>
                    </a:lnTo>
                    <a:cubicBezTo>
                      <a:pt x="0" y="218"/>
                      <a:pt x="39" y="257"/>
                      <a:pt x="92" y="257"/>
                    </a:cubicBezTo>
                    <a:lnTo>
                      <a:pt x="102" y="257"/>
                    </a:lnTo>
                    <a:lnTo>
                      <a:pt x="102" y="243"/>
                    </a:lnTo>
                    <a:lnTo>
                      <a:pt x="73" y="175"/>
                    </a:lnTo>
                    <a:lnTo>
                      <a:pt x="15" y="40"/>
                    </a:lnTo>
                    <a:lnTo>
                      <a:pt x="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23"/>
              <p:cNvSpPr/>
              <p:nvPr/>
            </p:nvSpPr>
            <p:spPr>
              <a:xfrm>
                <a:off x="-2334100" y="-1863275"/>
                <a:ext cx="250" cy="250"/>
              </a:xfrm>
              <a:custGeom>
                <a:avLst/>
                <a:gdLst/>
                <a:ahLst/>
                <a:cxnLst/>
                <a:rect l="l" t="t" r="r" b="b"/>
                <a:pathLst>
                  <a:path w="10" h="10" extrusionOk="0">
                    <a:moveTo>
                      <a:pt x="0" y="0"/>
                    </a:moveTo>
                    <a:lnTo>
                      <a:pt x="0" y="10"/>
                    </a:lnTo>
                    <a:lnTo>
                      <a:pt x="10"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3"/>
              <p:cNvSpPr/>
              <p:nvPr/>
            </p:nvSpPr>
            <p:spPr>
              <a:xfrm>
                <a:off x="-2318625" y="-1863275"/>
                <a:ext cx="2675" cy="6925"/>
              </a:xfrm>
              <a:custGeom>
                <a:avLst/>
                <a:gdLst/>
                <a:ahLst/>
                <a:cxnLst/>
                <a:rect l="l" t="t" r="r" b="b"/>
                <a:pathLst>
                  <a:path w="107" h="277" extrusionOk="0">
                    <a:moveTo>
                      <a:pt x="97" y="0"/>
                    </a:moveTo>
                    <a:lnTo>
                      <a:pt x="102" y="15"/>
                    </a:lnTo>
                    <a:lnTo>
                      <a:pt x="58" y="121"/>
                    </a:lnTo>
                    <a:lnTo>
                      <a:pt x="29" y="189"/>
                    </a:lnTo>
                    <a:lnTo>
                      <a:pt x="0" y="261"/>
                    </a:lnTo>
                    <a:lnTo>
                      <a:pt x="0" y="276"/>
                    </a:lnTo>
                    <a:lnTo>
                      <a:pt x="20" y="276"/>
                    </a:lnTo>
                    <a:cubicBezTo>
                      <a:pt x="68" y="276"/>
                      <a:pt x="107" y="232"/>
                      <a:pt x="107" y="184"/>
                    </a:cubicBezTo>
                    <a:lnTo>
                      <a:pt x="107"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3"/>
              <p:cNvSpPr/>
              <p:nvPr/>
            </p:nvSpPr>
            <p:spPr>
              <a:xfrm>
                <a:off x="-2334100" y="-1863275"/>
                <a:ext cx="18025" cy="3050"/>
              </a:xfrm>
              <a:custGeom>
                <a:avLst/>
                <a:gdLst/>
                <a:ahLst/>
                <a:cxnLst/>
                <a:rect l="l" t="t" r="r" b="b"/>
                <a:pathLst>
                  <a:path w="721" h="122" extrusionOk="0">
                    <a:moveTo>
                      <a:pt x="10" y="0"/>
                    </a:moveTo>
                    <a:lnTo>
                      <a:pt x="0" y="10"/>
                    </a:lnTo>
                    <a:lnTo>
                      <a:pt x="0" y="15"/>
                    </a:lnTo>
                    <a:lnTo>
                      <a:pt x="15" y="54"/>
                    </a:lnTo>
                    <a:lnTo>
                      <a:pt x="705" y="54"/>
                    </a:lnTo>
                    <a:lnTo>
                      <a:pt x="721" y="15"/>
                    </a:lnTo>
                    <a:lnTo>
                      <a:pt x="716" y="0"/>
                    </a:lnTo>
                    <a:close/>
                    <a:moveTo>
                      <a:pt x="705" y="54"/>
                    </a:moveTo>
                    <a:lnTo>
                      <a:pt x="677" y="121"/>
                    </a:lnTo>
                    <a:lnTo>
                      <a:pt x="706" y="54"/>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23"/>
              <p:cNvSpPr/>
              <p:nvPr/>
            </p:nvSpPr>
            <p:spPr>
              <a:xfrm>
                <a:off x="-2332300" y="-1858575"/>
                <a:ext cx="14425" cy="2225"/>
              </a:xfrm>
              <a:custGeom>
                <a:avLst/>
                <a:gdLst/>
                <a:ahLst/>
                <a:cxnLst/>
                <a:rect l="l" t="t" r="r" b="b"/>
                <a:pathLst>
                  <a:path w="577" h="89" extrusionOk="0">
                    <a:moveTo>
                      <a:pt x="1" y="1"/>
                    </a:moveTo>
                    <a:lnTo>
                      <a:pt x="30" y="73"/>
                    </a:lnTo>
                    <a:lnTo>
                      <a:pt x="30" y="88"/>
                    </a:lnTo>
                    <a:lnTo>
                      <a:pt x="547" y="88"/>
                    </a:lnTo>
                    <a:lnTo>
                      <a:pt x="547" y="73"/>
                    </a:lnTo>
                    <a:lnTo>
                      <a:pt x="576"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23"/>
              <p:cNvSpPr/>
              <p:nvPr/>
            </p:nvSpPr>
            <p:spPr>
              <a:xfrm>
                <a:off x="-2317900" y="-1860250"/>
                <a:ext cx="750" cy="1700"/>
              </a:xfrm>
              <a:custGeom>
                <a:avLst/>
                <a:gdLst/>
                <a:ahLst/>
                <a:cxnLst/>
                <a:rect l="l" t="t" r="r" b="b"/>
                <a:pathLst>
                  <a:path w="30" h="68" extrusionOk="0">
                    <a:moveTo>
                      <a:pt x="29" y="0"/>
                    </a:moveTo>
                    <a:lnTo>
                      <a:pt x="0" y="68"/>
                    </a:lnTo>
                    <a:lnTo>
                      <a:pt x="0" y="68"/>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23"/>
              <p:cNvSpPr/>
              <p:nvPr/>
            </p:nvSpPr>
            <p:spPr>
              <a:xfrm>
                <a:off x="-2333750" y="-1861950"/>
                <a:ext cx="1475" cy="3400"/>
              </a:xfrm>
              <a:custGeom>
                <a:avLst/>
                <a:gdLst/>
                <a:ahLst/>
                <a:cxnLst/>
                <a:rect l="l" t="t" r="r" b="b"/>
                <a:pathLst>
                  <a:path w="59" h="136" extrusionOk="0">
                    <a:moveTo>
                      <a:pt x="59" y="136"/>
                    </a:moveTo>
                    <a:lnTo>
                      <a:pt x="59" y="136"/>
                    </a:lnTo>
                    <a:lnTo>
                      <a:pt x="1"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3"/>
              <p:cNvSpPr/>
              <p:nvPr/>
            </p:nvSpPr>
            <p:spPr>
              <a:xfrm>
                <a:off x="-2333750" y="-1861950"/>
                <a:ext cx="17325" cy="3400"/>
              </a:xfrm>
              <a:custGeom>
                <a:avLst/>
                <a:gdLst/>
                <a:ahLst/>
                <a:cxnLst/>
                <a:rect l="l" t="t" r="r" b="b"/>
                <a:pathLst>
                  <a:path w="693" h="136" extrusionOk="0">
                    <a:moveTo>
                      <a:pt x="1" y="1"/>
                    </a:moveTo>
                    <a:lnTo>
                      <a:pt x="59" y="136"/>
                    </a:lnTo>
                    <a:lnTo>
                      <a:pt x="634" y="136"/>
                    </a:lnTo>
                    <a:lnTo>
                      <a:pt x="663" y="68"/>
                    </a:lnTo>
                    <a:lnTo>
                      <a:pt x="692"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3"/>
              <p:cNvSpPr/>
              <p:nvPr/>
            </p:nvSpPr>
            <p:spPr>
              <a:xfrm>
                <a:off x="-2330600" y="-1874275"/>
                <a:ext cx="12125" cy="3650"/>
              </a:xfrm>
              <a:custGeom>
                <a:avLst/>
                <a:gdLst/>
                <a:ahLst/>
                <a:cxnLst/>
                <a:rect l="l" t="t" r="r" b="b"/>
                <a:pathLst>
                  <a:path w="485" h="146" extrusionOk="0">
                    <a:moveTo>
                      <a:pt x="78" y="0"/>
                    </a:moveTo>
                    <a:cubicBezTo>
                      <a:pt x="34" y="0"/>
                      <a:pt x="0" y="34"/>
                      <a:pt x="0" y="78"/>
                    </a:cubicBezTo>
                    <a:cubicBezTo>
                      <a:pt x="0" y="102"/>
                      <a:pt x="15" y="126"/>
                      <a:pt x="34" y="140"/>
                    </a:cubicBezTo>
                    <a:lnTo>
                      <a:pt x="34" y="136"/>
                    </a:lnTo>
                    <a:lnTo>
                      <a:pt x="407" y="136"/>
                    </a:lnTo>
                    <a:lnTo>
                      <a:pt x="411" y="145"/>
                    </a:lnTo>
                    <a:cubicBezTo>
                      <a:pt x="484" y="107"/>
                      <a:pt x="455" y="0"/>
                      <a:pt x="378" y="0"/>
                    </a:cubicBezTo>
                    <a:lnTo>
                      <a:pt x="271" y="0"/>
                    </a:lnTo>
                    <a:lnTo>
                      <a:pt x="271" y="39"/>
                    </a:lnTo>
                    <a:lnTo>
                      <a:pt x="199" y="39"/>
                    </a:lnTo>
                    <a:lnTo>
                      <a:pt x="199"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3"/>
              <p:cNvSpPr/>
              <p:nvPr/>
            </p:nvSpPr>
            <p:spPr>
              <a:xfrm>
                <a:off x="-2329750" y="-1870900"/>
                <a:ext cx="9450" cy="500"/>
              </a:xfrm>
              <a:custGeom>
                <a:avLst/>
                <a:gdLst/>
                <a:ahLst/>
                <a:cxnLst/>
                <a:rect l="l" t="t" r="r" b="b"/>
                <a:pathLst>
                  <a:path w="378" h="20" extrusionOk="0">
                    <a:moveTo>
                      <a:pt x="0" y="1"/>
                    </a:moveTo>
                    <a:lnTo>
                      <a:pt x="0" y="5"/>
                    </a:lnTo>
                    <a:cubicBezTo>
                      <a:pt x="15" y="15"/>
                      <a:pt x="29" y="20"/>
                      <a:pt x="49" y="20"/>
                    </a:cubicBezTo>
                    <a:lnTo>
                      <a:pt x="344" y="20"/>
                    </a:lnTo>
                    <a:cubicBezTo>
                      <a:pt x="353" y="20"/>
                      <a:pt x="368" y="15"/>
                      <a:pt x="377" y="10"/>
                    </a:cubicBezTo>
                    <a:lnTo>
                      <a:pt x="3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3"/>
              <p:cNvSpPr/>
              <p:nvPr/>
            </p:nvSpPr>
            <p:spPr>
              <a:xfrm>
                <a:off x="-2325650" y="-1911776"/>
                <a:ext cx="1851" cy="39698"/>
              </a:xfrm>
              <a:custGeom>
                <a:avLst/>
                <a:gdLst/>
                <a:ahLst/>
                <a:cxnLst/>
                <a:rect l="l" t="t" r="r" b="b"/>
                <a:pathLst>
                  <a:path w="74" h="1501" extrusionOk="0">
                    <a:moveTo>
                      <a:pt x="1" y="1"/>
                    </a:moveTo>
                    <a:lnTo>
                      <a:pt x="1" y="1500"/>
                    </a:lnTo>
                    <a:lnTo>
                      <a:pt x="73" y="1500"/>
                    </a:lnTo>
                    <a:lnTo>
                      <a:pt x="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3"/>
              <p:cNvSpPr/>
              <p:nvPr/>
            </p:nvSpPr>
            <p:spPr>
              <a:xfrm>
                <a:off x="-2325650" y="-1874275"/>
                <a:ext cx="1850" cy="850"/>
              </a:xfrm>
              <a:custGeom>
                <a:avLst/>
                <a:gdLst/>
                <a:ahLst/>
                <a:cxnLst/>
                <a:rect l="l" t="t" r="r" b="b"/>
                <a:pathLst>
                  <a:path w="74" h="34" extrusionOk="0">
                    <a:moveTo>
                      <a:pt x="1" y="0"/>
                    </a:moveTo>
                    <a:lnTo>
                      <a:pt x="1" y="34"/>
                    </a:lnTo>
                    <a:lnTo>
                      <a:pt x="73" y="34"/>
                    </a:lnTo>
                    <a:lnTo>
                      <a:pt x="73"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23"/>
              <p:cNvSpPr/>
              <p:nvPr/>
            </p:nvSpPr>
            <p:spPr>
              <a:xfrm>
                <a:off x="-2319000" y="-1843325"/>
                <a:ext cx="6325" cy="11750"/>
              </a:xfrm>
              <a:custGeom>
                <a:avLst/>
                <a:gdLst/>
                <a:ahLst/>
                <a:cxnLst/>
                <a:rect l="l" t="t" r="r" b="b"/>
                <a:pathLst>
                  <a:path w="253" h="470" extrusionOk="0">
                    <a:moveTo>
                      <a:pt x="10" y="0"/>
                    </a:moveTo>
                    <a:lnTo>
                      <a:pt x="6" y="373"/>
                    </a:lnTo>
                    <a:cubicBezTo>
                      <a:pt x="6" y="373"/>
                      <a:pt x="1" y="407"/>
                      <a:pt x="1" y="470"/>
                    </a:cubicBezTo>
                    <a:cubicBezTo>
                      <a:pt x="247" y="416"/>
                      <a:pt x="252" y="63"/>
                      <a:pt x="10"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23"/>
              <p:cNvSpPr/>
              <p:nvPr/>
            </p:nvSpPr>
            <p:spPr>
              <a:xfrm>
                <a:off x="-2337750" y="-1843325"/>
                <a:ext cx="6575" cy="11875"/>
              </a:xfrm>
              <a:custGeom>
                <a:avLst/>
                <a:gdLst/>
                <a:ahLst/>
                <a:cxnLst/>
                <a:rect l="l" t="t" r="r" b="b"/>
                <a:pathLst>
                  <a:path w="263" h="475" extrusionOk="0">
                    <a:moveTo>
                      <a:pt x="252" y="0"/>
                    </a:moveTo>
                    <a:cubicBezTo>
                      <a:pt x="1" y="58"/>
                      <a:pt x="6" y="421"/>
                      <a:pt x="262" y="474"/>
                    </a:cubicBezTo>
                    <a:lnTo>
                      <a:pt x="262" y="373"/>
                    </a:lnTo>
                    <a:lnTo>
                      <a:pt x="252"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3"/>
              <p:cNvSpPr/>
              <p:nvPr/>
            </p:nvSpPr>
            <p:spPr>
              <a:xfrm>
                <a:off x="-2331200" y="-1843575"/>
                <a:ext cx="12350" cy="12250"/>
              </a:xfrm>
              <a:custGeom>
                <a:avLst/>
                <a:gdLst/>
                <a:ahLst/>
                <a:cxnLst/>
                <a:rect l="l" t="t" r="r" b="b"/>
                <a:pathLst>
                  <a:path w="494" h="490" extrusionOk="0">
                    <a:moveTo>
                      <a:pt x="58" y="1"/>
                    </a:moveTo>
                    <a:cubicBezTo>
                      <a:pt x="39" y="1"/>
                      <a:pt x="20" y="6"/>
                      <a:pt x="0" y="10"/>
                    </a:cubicBezTo>
                    <a:lnTo>
                      <a:pt x="5" y="383"/>
                    </a:lnTo>
                    <a:lnTo>
                      <a:pt x="5" y="484"/>
                    </a:lnTo>
                    <a:cubicBezTo>
                      <a:pt x="20" y="489"/>
                      <a:pt x="39" y="489"/>
                      <a:pt x="58" y="489"/>
                    </a:cubicBezTo>
                    <a:lnTo>
                      <a:pt x="426" y="489"/>
                    </a:lnTo>
                    <a:cubicBezTo>
                      <a:pt x="445" y="489"/>
                      <a:pt x="469" y="484"/>
                      <a:pt x="489" y="480"/>
                    </a:cubicBezTo>
                    <a:lnTo>
                      <a:pt x="489" y="383"/>
                    </a:lnTo>
                    <a:lnTo>
                      <a:pt x="494" y="10"/>
                    </a:lnTo>
                    <a:cubicBezTo>
                      <a:pt x="469" y="6"/>
                      <a:pt x="445" y="1"/>
                      <a:pt x="426"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20" name="Google Shape;1320;p23"/>
            <p:cNvSpPr/>
            <p:nvPr/>
          </p:nvSpPr>
          <p:spPr>
            <a:xfrm>
              <a:off x="8034813" y="1197800"/>
              <a:ext cx="182400" cy="103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3"/>
            <p:cNvSpPr/>
            <p:nvPr/>
          </p:nvSpPr>
          <p:spPr>
            <a:xfrm>
              <a:off x="8053925" y="1036850"/>
              <a:ext cx="148200" cy="57000"/>
            </a:xfrm>
            <a:prstGeom prst="roundRect">
              <a:avLst>
                <a:gd name="adj" fmla="val 26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23"/>
            <p:cNvSpPr/>
            <p:nvPr/>
          </p:nvSpPr>
          <p:spPr>
            <a:xfrm>
              <a:off x="8039463" y="1333125"/>
              <a:ext cx="173100" cy="2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23"/>
            <p:cNvSpPr/>
            <p:nvPr/>
          </p:nvSpPr>
          <p:spPr>
            <a:xfrm>
              <a:off x="8080925" y="944000"/>
              <a:ext cx="94200" cy="32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3"/>
            <p:cNvSpPr/>
            <p:nvPr/>
          </p:nvSpPr>
          <p:spPr>
            <a:xfrm>
              <a:off x="7819345" y="3792175"/>
              <a:ext cx="600200" cy="1082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25" name="Google Shape;1325;p23"/>
          <p:cNvSpPr/>
          <p:nvPr/>
        </p:nvSpPr>
        <p:spPr>
          <a:xfrm>
            <a:off x="229916" y="5882748"/>
            <a:ext cx="11479069" cy="435733"/>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6" name="Google Shape;1326;p23"/>
          <p:cNvGrpSpPr/>
          <p:nvPr/>
        </p:nvGrpSpPr>
        <p:grpSpPr>
          <a:xfrm flipH="1">
            <a:off x="9704023" y="3651210"/>
            <a:ext cx="1641059" cy="2449581"/>
            <a:chOff x="-536575" y="-610175"/>
            <a:chExt cx="256250" cy="382500"/>
          </a:xfrm>
        </p:grpSpPr>
        <p:sp>
          <p:nvSpPr>
            <p:cNvPr id="1327" name="Google Shape;1327;p23"/>
            <p:cNvSpPr/>
            <p:nvPr/>
          </p:nvSpPr>
          <p:spPr>
            <a:xfrm>
              <a:off x="-536575" y="-610175"/>
              <a:ext cx="85400" cy="382500"/>
            </a:xfrm>
            <a:custGeom>
              <a:avLst/>
              <a:gdLst/>
              <a:ahLst/>
              <a:cxnLst/>
              <a:rect l="l" t="t" r="r" b="b"/>
              <a:pathLst>
                <a:path w="3416" h="15300" extrusionOk="0">
                  <a:moveTo>
                    <a:pt x="658" y="0"/>
                  </a:moveTo>
                  <a:cubicBezTo>
                    <a:pt x="295" y="0"/>
                    <a:pt x="0" y="295"/>
                    <a:pt x="0" y="663"/>
                  </a:cubicBezTo>
                  <a:lnTo>
                    <a:pt x="0" y="15300"/>
                  </a:lnTo>
                  <a:lnTo>
                    <a:pt x="3415" y="15300"/>
                  </a:lnTo>
                  <a:lnTo>
                    <a:pt x="3415" y="663"/>
                  </a:lnTo>
                  <a:cubicBezTo>
                    <a:pt x="3415" y="295"/>
                    <a:pt x="3120"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23"/>
            <p:cNvSpPr/>
            <p:nvPr/>
          </p:nvSpPr>
          <p:spPr>
            <a:xfrm>
              <a:off x="-536575" y="-410175"/>
              <a:ext cx="85400" cy="60475"/>
            </a:xfrm>
            <a:custGeom>
              <a:avLst/>
              <a:gdLst/>
              <a:ahLst/>
              <a:cxnLst/>
              <a:rect l="l" t="t" r="r" b="b"/>
              <a:pathLst>
                <a:path w="3416" h="2419" extrusionOk="0">
                  <a:moveTo>
                    <a:pt x="0" y="0"/>
                  </a:moveTo>
                  <a:lnTo>
                    <a:pt x="0" y="2419"/>
                  </a:lnTo>
                  <a:lnTo>
                    <a:pt x="3415" y="2419"/>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23"/>
            <p:cNvSpPr/>
            <p:nvPr/>
          </p:nvSpPr>
          <p:spPr>
            <a:xfrm>
              <a:off x="-506700" y="-583225"/>
              <a:ext cx="25650" cy="102825"/>
            </a:xfrm>
            <a:custGeom>
              <a:avLst/>
              <a:gdLst/>
              <a:ahLst/>
              <a:cxnLst/>
              <a:rect l="l" t="t" r="r" b="b"/>
              <a:pathLst>
                <a:path w="1026" h="4113" extrusionOk="0">
                  <a:moveTo>
                    <a:pt x="513" y="1"/>
                  </a:moveTo>
                  <a:cubicBezTo>
                    <a:pt x="227" y="1"/>
                    <a:pt x="0" y="233"/>
                    <a:pt x="0" y="518"/>
                  </a:cubicBezTo>
                  <a:lnTo>
                    <a:pt x="0" y="3599"/>
                  </a:lnTo>
                  <a:cubicBezTo>
                    <a:pt x="0" y="3885"/>
                    <a:pt x="227" y="4112"/>
                    <a:pt x="513" y="4112"/>
                  </a:cubicBezTo>
                  <a:cubicBezTo>
                    <a:pt x="798" y="4112"/>
                    <a:pt x="1025" y="3885"/>
                    <a:pt x="1025" y="3599"/>
                  </a:cubicBezTo>
                  <a:lnTo>
                    <a:pt x="1025" y="518"/>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23"/>
            <p:cNvSpPr/>
            <p:nvPr/>
          </p:nvSpPr>
          <p:spPr>
            <a:xfrm>
              <a:off x="-506700" y="-317675"/>
              <a:ext cx="25650" cy="90000"/>
            </a:xfrm>
            <a:custGeom>
              <a:avLst/>
              <a:gdLst/>
              <a:ahLst/>
              <a:cxnLst/>
              <a:rect l="l" t="t" r="r" b="b"/>
              <a:pathLst>
                <a:path w="1026" h="3600" extrusionOk="0">
                  <a:moveTo>
                    <a:pt x="513" y="1"/>
                  </a:moveTo>
                  <a:cubicBezTo>
                    <a:pt x="227" y="1"/>
                    <a:pt x="0" y="233"/>
                    <a:pt x="0" y="514"/>
                  </a:cubicBezTo>
                  <a:lnTo>
                    <a:pt x="0" y="3600"/>
                  </a:lnTo>
                  <a:lnTo>
                    <a:pt x="1025" y="3600"/>
                  </a:lnTo>
                  <a:lnTo>
                    <a:pt x="1025" y="514"/>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23"/>
            <p:cNvSpPr/>
            <p:nvPr/>
          </p:nvSpPr>
          <p:spPr>
            <a:xfrm>
              <a:off x="-536575" y="-460350"/>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23"/>
            <p:cNvSpPr/>
            <p:nvPr/>
          </p:nvSpPr>
          <p:spPr>
            <a:xfrm>
              <a:off x="-365825" y="-610175"/>
              <a:ext cx="85500" cy="382500"/>
            </a:xfrm>
            <a:custGeom>
              <a:avLst/>
              <a:gdLst/>
              <a:ahLst/>
              <a:cxnLst/>
              <a:rect l="l" t="t" r="r" b="b"/>
              <a:pathLst>
                <a:path w="3420" h="15300" extrusionOk="0">
                  <a:moveTo>
                    <a:pt x="658" y="0"/>
                  </a:moveTo>
                  <a:cubicBezTo>
                    <a:pt x="295" y="0"/>
                    <a:pt x="0" y="295"/>
                    <a:pt x="0" y="663"/>
                  </a:cubicBezTo>
                  <a:lnTo>
                    <a:pt x="0" y="15300"/>
                  </a:lnTo>
                  <a:lnTo>
                    <a:pt x="3420" y="15300"/>
                  </a:lnTo>
                  <a:lnTo>
                    <a:pt x="3420" y="663"/>
                  </a:lnTo>
                  <a:cubicBezTo>
                    <a:pt x="3420" y="295"/>
                    <a:pt x="3125"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3"/>
            <p:cNvSpPr/>
            <p:nvPr/>
          </p:nvSpPr>
          <p:spPr>
            <a:xfrm>
              <a:off x="-365825" y="-410175"/>
              <a:ext cx="85500" cy="60475"/>
            </a:xfrm>
            <a:custGeom>
              <a:avLst/>
              <a:gdLst/>
              <a:ahLst/>
              <a:cxnLst/>
              <a:rect l="l" t="t" r="r" b="b"/>
              <a:pathLst>
                <a:path w="3420" h="2419" extrusionOk="0">
                  <a:moveTo>
                    <a:pt x="0" y="0"/>
                  </a:moveTo>
                  <a:lnTo>
                    <a:pt x="0" y="2419"/>
                  </a:lnTo>
                  <a:lnTo>
                    <a:pt x="3420" y="2419"/>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3"/>
            <p:cNvSpPr/>
            <p:nvPr/>
          </p:nvSpPr>
          <p:spPr>
            <a:xfrm>
              <a:off x="-335975" y="-583225"/>
              <a:ext cx="25800" cy="102825"/>
            </a:xfrm>
            <a:custGeom>
              <a:avLst/>
              <a:gdLst/>
              <a:ahLst/>
              <a:cxnLst/>
              <a:rect l="l" t="t" r="r" b="b"/>
              <a:pathLst>
                <a:path w="1032" h="4113" extrusionOk="0">
                  <a:moveTo>
                    <a:pt x="514" y="1"/>
                  </a:moveTo>
                  <a:cubicBezTo>
                    <a:pt x="233" y="1"/>
                    <a:pt x="1" y="233"/>
                    <a:pt x="1" y="518"/>
                  </a:cubicBezTo>
                  <a:lnTo>
                    <a:pt x="1" y="3599"/>
                  </a:lnTo>
                  <a:cubicBezTo>
                    <a:pt x="1" y="3885"/>
                    <a:pt x="233" y="4112"/>
                    <a:pt x="514" y="4112"/>
                  </a:cubicBezTo>
                  <a:cubicBezTo>
                    <a:pt x="799" y="4112"/>
                    <a:pt x="1031" y="3885"/>
                    <a:pt x="1031" y="3599"/>
                  </a:cubicBezTo>
                  <a:lnTo>
                    <a:pt x="1031" y="518"/>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3"/>
            <p:cNvSpPr/>
            <p:nvPr/>
          </p:nvSpPr>
          <p:spPr>
            <a:xfrm>
              <a:off x="-33597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3"/>
            <p:cNvSpPr/>
            <p:nvPr/>
          </p:nvSpPr>
          <p:spPr>
            <a:xfrm>
              <a:off x="-365825" y="-460350"/>
              <a:ext cx="85500" cy="18150"/>
            </a:xfrm>
            <a:custGeom>
              <a:avLst/>
              <a:gdLst/>
              <a:ahLst/>
              <a:cxnLst/>
              <a:rect l="l" t="t" r="r" b="b"/>
              <a:pathLst>
                <a:path w="3420" h="726" extrusionOk="0">
                  <a:moveTo>
                    <a:pt x="0" y="0"/>
                  </a:moveTo>
                  <a:lnTo>
                    <a:pt x="0" y="726"/>
                  </a:lnTo>
                  <a:lnTo>
                    <a:pt x="3420" y="726"/>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3"/>
            <p:cNvSpPr/>
            <p:nvPr/>
          </p:nvSpPr>
          <p:spPr>
            <a:xfrm>
              <a:off x="-450600" y="-513325"/>
              <a:ext cx="85400" cy="285525"/>
            </a:xfrm>
            <a:custGeom>
              <a:avLst/>
              <a:gdLst/>
              <a:ahLst/>
              <a:cxnLst/>
              <a:rect l="l" t="t" r="r" b="b"/>
              <a:pathLst>
                <a:path w="3416" h="11421" extrusionOk="0">
                  <a:moveTo>
                    <a:pt x="542" y="0"/>
                  </a:moveTo>
                  <a:cubicBezTo>
                    <a:pt x="242" y="0"/>
                    <a:pt x="0" y="242"/>
                    <a:pt x="0" y="537"/>
                  </a:cubicBezTo>
                  <a:lnTo>
                    <a:pt x="0" y="11421"/>
                  </a:lnTo>
                  <a:lnTo>
                    <a:pt x="3415" y="11421"/>
                  </a:lnTo>
                  <a:lnTo>
                    <a:pt x="3415" y="537"/>
                  </a:lnTo>
                  <a:cubicBezTo>
                    <a:pt x="3415" y="242"/>
                    <a:pt x="3173" y="0"/>
                    <a:pt x="2878"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23"/>
            <p:cNvSpPr/>
            <p:nvPr/>
          </p:nvSpPr>
          <p:spPr>
            <a:xfrm>
              <a:off x="-42062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23"/>
            <p:cNvSpPr/>
            <p:nvPr/>
          </p:nvSpPr>
          <p:spPr>
            <a:xfrm>
              <a:off x="-450600" y="-463375"/>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3"/>
            <p:cNvSpPr/>
            <p:nvPr/>
          </p:nvSpPr>
          <p:spPr>
            <a:xfrm>
              <a:off x="-435475" y="-412225"/>
              <a:ext cx="55150" cy="55275"/>
            </a:xfrm>
            <a:custGeom>
              <a:avLst/>
              <a:gdLst/>
              <a:ahLst/>
              <a:cxnLst/>
              <a:rect l="l" t="t" r="r" b="b"/>
              <a:pathLst>
                <a:path w="2206" h="2211" extrusionOk="0">
                  <a:moveTo>
                    <a:pt x="1103" y="0"/>
                  </a:moveTo>
                  <a:cubicBezTo>
                    <a:pt x="493" y="0"/>
                    <a:pt x="0" y="498"/>
                    <a:pt x="0" y="1108"/>
                  </a:cubicBezTo>
                  <a:cubicBezTo>
                    <a:pt x="0" y="1717"/>
                    <a:pt x="493" y="2211"/>
                    <a:pt x="1103" y="2211"/>
                  </a:cubicBezTo>
                  <a:cubicBezTo>
                    <a:pt x="1712" y="2211"/>
                    <a:pt x="2206" y="1717"/>
                    <a:pt x="2206" y="1108"/>
                  </a:cubicBezTo>
                  <a:cubicBezTo>
                    <a:pt x="2206" y="498"/>
                    <a:pt x="1712" y="0"/>
                    <a:pt x="1103"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1" name="Google Shape;1341;p23"/>
          <p:cNvGrpSpPr/>
          <p:nvPr/>
        </p:nvGrpSpPr>
        <p:grpSpPr>
          <a:xfrm>
            <a:off x="8477349" y="4354186"/>
            <a:ext cx="1037028" cy="1742999"/>
            <a:chOff x="-3487875" y="-1884325"/>
            <a:chExt cx="252400" cy="424225"/>
          </a:xfrm>
        </p:grpSpPr>
        <p:sp>
          <p:nvSpPr>
            <p:cNvPr id="1342" name="Google Shape;1342;p23"/>
            <p:cNvSpPr/>
            <p:nvPr/>
          </p:nvSpPr>
          <p:spPr>
            <a:xfrm>
              <a:off x="-3405525" y="-1829775"/>
              <a:ext cx="84075" cy="369675"/>
            </a:xfrm>
            <a:custGeom>
              <a:avLst/>
              <a:gdLst/>
              <a:ahLst/>
              <a:cxnLst/>
              <a:rect l="l" t="t" r="r" b="b"/>
              <a:pathLst>
                <a:path w="3363" h="14787" extrusionOk="0">
                  <a:moveTo>
                    <a:pt x="746" y="0"/>
                  </a:moveTo>
                  <a:cubicBezTo>
                    <a:pt x="335" y="0"/>
                    <a:pt x="1" y="334"/>
                    <a:pt x="1" y="750"/>
                  </a:cubicBezTo>
                  <a:lnTo>
                    <a:pt x="1" y="14782"/>
                  </a:lnTo>
                  <a:lnTo>
                    <a:pt x="3363" y="14787"/>
                  </a:lnTo>
                  <a:lnTo>
                    <a:pt x="3363" y="750"/>
                  </a:lnTo>
                  <a:cubicBezTo>
                    <a:pt x="3363" y="334"/>
                    <a:pt x="3029" y="0"/>
                    <a:pt x="261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23"/>
            <p:cNvSpPr/>
            <p:nvPr/>
          </p:nvSpPr>
          <p:spPr>
            <a:xfrm>
              <a:off x="-3405525" y="-1490100"/>
              <a:ext cx="84075" cy="30000"/>
            </a:xfrm>
            <a:custGeom>
              <a:avLst/>
              <a:gdLst/>
              <a:ahLst/>
              <a:cxnLst/>
              <a:rect l="l" t="t" r="r" b="b"/>
              <a:pathLst>
                <a:path w="3363" h="1200" extrusionOk="0">
                  <a:moveTo>
                    <a:pt x="1" y="0"/>
                  </a:moveTo>
                  <a:lnTo>
                    <a:pt x="1" y="1200"/>
                  </a:lnTo>
                  <a:lnTo>
                    <a:pt x="3363" y="1200"/>
                  </a:lnTo>
                  <a:lnTo>
                    <a:pt x="3363" y="0"/>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23"/>
            <p:cNvSpPr/>
            <p:nvPr/>
          </p:nvSpPr>
          <p:spPr>
            <a:xfrm>
              <a:off x="-3405525" y="-1672950"/>
              <a:ext cx="84075" cy="29900"/>
            </a:xfrm>
            <a:custGeom>
              <a:avLst/>
              <a:gdLst/>
              <a:ahLst/>
              <a:cxnLst/>
              <a:rect l="l" t="t" r="r" b="b"/>
              <a:pathLst>
                <a:path w="3363" h="1196" extrusionOk="0">
                  <a:moveTo>
                    <a:pt x="1" y="1"/>
                  </a:moveTo>
                  <a:lnTo>
                    <a:pt x="1" y="1196"/>
                  </a:lnTo>
                  <a:lnTo>
                    <a:pt x="3363" y="1196"/>
                  </a:lnTo>
                  <a:lnTo>
                    <a:pt x="3363"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3"/>
            <p:cNvSpPr/>
            <p:nvPr/>
          </p:nvSpPr>
          <p:spPr>
            <a:xfrm>
              <a:off x="-3373225" y="-1624450"/>
              <a:ext cx="25650" cy="102800"/>
            </a:xfrm>
            <a:custGeom>
              <a:avLst/>
              <a:gdLst/>
              <a:ahLst/>
              <a:cxnLst/>
              <a:rect l="l" t="t" r="r" b="b"/>
              <a:pathLst>
                <a:path w="1026" h="4112" extrusionOk="0">
                  <a:moveTo>
                    <a:pt x="513" y="0"/>
                  </a:moveTo>
                  <a:cubicBezTo>
                    <a:pt x="228" y="0"/>
                    <a:pt x="0" y="228"/>
                    <a:pt x="0" y="513"/>
                  </a:cubicBezTo>
                  <a:lnTo>
                    <a:pt x="0" y="3594"/>
                  </a:lnTo>
                  <a:cubicBezTo>
                    <a:pt x="0" y="3880"/>
                    <a:pt x="228" y="4112"/>
                    <a:pt x="513" y="4112"/>
                  </a:cubicBezTo>
                  <a:cubicBezTo>
                    <a:pt x="799" y="4112"/>
                    <a:pt x="1026" y="3880"/>
                    <a:pt x="1026" y="3594"/>
                  </a:cubicBezTo>
                  <a:lnTo>
                    <a:pt x="1026" y="513"/>
                  </a:lnTo>
                  <a:cubicBezTo>
                    <a:pt x="1026" y="228"/>
                    <a:pt x="799" y="0"/>
                    <a:pt x="51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3"/>
            <p:cNvSpPr/>
            <p:nvPr/>
          </p:nvSpPr>
          <p:spPr>
            <a:xfrm>
              <a:off x="-3419050" y="-1860025"/>
              <a:ext cx="112725" cy="52025"/>
            </a:xfrm>
            <a:custGeom>
              <a:avLst/>
              <a:gdLst/>
              <a:ahLst/>
              <a:cxnLst/>
              <a:rect l="l" t="t" r="r" b="b"/>
              <a:pathLst>
                <a:path w="4509" h="2081" extrusionOk="0">
                  <a:moveTo>
                    <a:pt x="1611" y="1"/>
                  </a:moveTo>
                  <a:cubicBezTo>
                    <a:pt x="1553" y="238"/>
                    <a:pt x="1456" y="460"/>
                    <a:pt x="1335" y="673"/>
                  </a:cubicBezTo>
                  <a:cubicBezTo>
                    <a:pt x="997" y="1263"/>
                    <a:pt x="484" y="1655"/>
                    <a:pt x="0" y="1757"/>
                  </a:cubicBezTo>
                  <a:lnTo>
                    <a:pt x="0" y="2081"/>
                  </a:lnTo>
                  <a:lnTo>
                    <a:pt x="4508" y="2081"/>
                  </a:lnTo>
                  <a:lnTo>
                    <a:pt x="4508" y="1723"/>
                  </a:lnTo>
                  <a:cubicBezTo>
                    <a:pt x="4015" y="1641"/>
                    <a:pt x="3483" y="1239"/>
                    <a:pt x="3130" y="635"/>
                  </a:cubicBezTo>
                  <a:cubicBezTo>
                    <a:pt x="3014" y="436"/>
                    <a:pt x="2927" y="223"/>
                    <a:pt x="2869"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3"/>
            <p:cNvSpPr/>
            <p:nvPr/>
          </p:nvSpPr>
          <p:spPr>
            <a:xfrm>
              <a:off x="-3384100" y="-1884325"/>
              <a:ext cx="42825" cy="35825"/>
            </a:xfrm>
            <a:custGeom>
              <a:avLst/>
              <a:gdLst/>
              <a:ahLst/>
              <a:cxnLst/>
              <a:rect l="l" t="t" r="r" b="b"/>
              <a:pathLst>
                <a:path w="1713" h="1433" extrusionOk="0">
                  <a:moveTo>
                    <a:pt x="856" y="1"/>
                  </a:moveTo>
                  <a:cubicBezTo>
                    <a:pt x="798" y="1"/>
                    <a:pt x="740" y="30"/>
                    <a:pt x="711" y="78"/>
                  </a:cubicBezTo>
                  <a:cubicBezTo>
                    <a:pt x="469" y="470"/>
                    <a:pt x="0" y="823"/>
                    <a:pt x="0" y="1108"/>
                  </a:cubicBezTo>
                  <a:cubicBezTo>
                    <a:pt x="0" y="1224"/>
                    <a:pt x="34" y="1336"/>
                    <a:pt x="97" y="1432"/>
                  </a:cubicBezTo>
                  <a:lnTo>
                    <a:pt x="1616" y="1432"/>
                  </a:lnTo>
                  <a:cubicBezTo>
                    <a:pt x="1679" y="1336"/>
                    <a:pt x="1708" y="1224"/>
                    <a:pt x="1712" y="1108"/>
                  </a:cubicBezTo>
                  <a:cubicBezTo>
                    <a:pt x="1712" y="823"/>
                    <a:pt x="1243" y="470"/>
                    <a:pt x="1001" y="78"/>
                  </a:cubicBezTo>
                  <a:cubicBezTo>
                    <a:pt x="968" y="30"/>
                    <a:pt x="914" y="1"/>
                    <a:pt x="856"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23"/>
            <p:cNvSpPr/>
            <p:nvPr/>
          </p:nvSpPr>
          <p:spPr>
            <a:xfrm>
              <a:off x="-3431750" y="-1814800"/>
              <a:ext cx="137750" cy="10800"/>
            </a:xfrm>
            <a:custGeom>
              <a:avLst/>
              <a:gdLst/>
              <a:ahLst/>
              <a:cxnLst/>
              <a:rect l="l" t="t" r="r" b="b"/>
              <a:pathLst>
                <a:path w="5510" h="432" extrusionOk="0">
                  <a:moveTo>
                    <a:pt x="0" y="1"/>
                  </a:moveTo>
                  <a:lnTo>
                    <a:pt x="0" y="431"/>
                  </a:lnTo>
                  <a:lnTo>
                    <a:pt x="5510" y="431"/>
                  </a:lnTo>
                  <a:lnTo>
                    <a:pt x="5510"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23"/>
            <p:cNvSpPr/>
            <p:nvPr/>
          </p:nvSpPr>
          <p:spPr>
            <a:xfrm>
              <a:off x="-3458350" y="-1823975"/>
              <a:ext cx="193375" cy="191875"/>
            </a:xfrm>
            <a:custGeom>
              <a:avLst/>
              <a:gdLst/>
              <a:ahLst/>
              <a:cxnLst/>
              <a:rect l="l" t="t" r="r" b="b"/>
              <a:pathLst>
                <a:path w="7735" h="7675" extrusionOk="0">
                  <a:moveTo>
                    <a:pt x="110" y="0"/>
                  </a:moveTo>
                  <a:cubicBezTo>
                    <a:pt x="51" y="0"/>
                    <a:pt x="1" y="74"/>
                    <a:pt x="53" y="131"/>
                  </a:cubicBezTo>
                  <a:lnTo>
                    <a:pt x="7580" y="7653"/>
                  </a:lnTo>
                  <a:cubicBezTo>
                    <a:pt x="7595" y="7668"/>
                    <a:pt x="7613" y="7675"/>
                    <a:pt x="7630" y="7675"/>
                  </a:cubicBezTo>
                  <a:cubicBezTo>
                    <a:pt x="7686" y="7675"/>
                    <a:pt x="7735" y="7602"/>
                    <a:pt x="7686" y="7546"/>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3"/>
            <p:cNvSpPr/>
            <p:nvPr/>
          </p:nvSpPr>
          <p:spPr>
            <a:xfrm>
              <a:off x="-3458600" y="-1825075"/>
              <a:ext cx="194000" cy="194000"/>
            </a:xfrm>
            <a:custGeom>
              <a:avLst/>
              <a:gdLst/>
              <a:ahLst/>
              <a:cxnLst/>
              <a:rect l="l" t="t" r="r" b="b"/>
              <a:pathLst>
                <a:path w="7760" h="7760" extrusionOk="0">
                  <a:moveTo>
                    <a:pt x="117" y="78"/>
                  </a:moveTo>
                  <a:cubicBezTo>
                    <a:pt x="126" y="78"/>
                    <a:pt x="136" y="83"/>
                    <a:pt x="146" y="93"/>
                  </a:cubicBezTo>
                  <a:lnTo>
                    <a:pt x="7672" y="7619"/>
                  </a:lnTo>
                  <a:cubicBezTo>
                    <a:pt x="7698" y="7645"/>
                    <a:pt x="7672" y="7683"/>
                    <a:pt x="7641" y="7683"/>
                  </a:cubicBezTo>
                  <a:cubicBezTo>
                    <a:pt x="7632" y="7683"/>
                    <a:pt x="7623" y="7680"/>
                    <a:pt x="7614" y="7672"/>
                  </a:cubicBezTo>
                  <a:lnTo>
                    <a:pt x="92" y="146"/>
                  </a:lnTo>
                  <a:cubicBezTo>
                    <a:pt x="73" y="131"/>
                    <a:pt x="73" y="107"/>
                    <a:pt x="92" y="93"/>
                  </a:cubicBezTo>
                  <a:cubicBezTo>
                    <a:pt x="97" y="88"/>
                    <a:pt x="107" y="83"/>
                    <a:pt x="117" y="78"/>
                  </a:cubicBezTo>
                  <a:close/>
                  <a:moveTo>
                    <a:pt x="112" y="1"/>
                  </a:moveTo>
                  <a:cubicBezTo>
                    <a:pt x="54" y="6"/>
                    <a:pt x="5" y="54"/>
                    <a:pt x="1" y="112"/>
                  </a:cubicBezTo>
                  <a:cubicBezTo>
                    <a:pt x="1" y="141"/>
                    <a:pt x="10" y="175"/>
                    <a:pt x="34" y="199"/>
                  </a:cubicBezTo>
                  <a:lnTo>
                    <a:pt x="7561" y="7726"/>
                  </a:lnTo>
                  <a:cubicBezTo>
                    <a:pt x="7580" y="7745"/>
                    <a:pt x="7609" y="7759"/>
                    <a:pt x="7638" y="7759"/>
                  </a:cubicBezTo>
                  <a:lnTo>
                    <a:pt x="7648" y="7755"/>
                  </a:lnTo>
                  <a:cubicBezTo>
                    <a:pt x="7672" y="7755"/>
                    <a:pt x="7701" y="7740"/>
                    <a:pt x="7720" y="7721"/>
                  </a:cubicBezTo>
                  <a:cubicBezTo>
                    <a:pt x="7740" y="7701"/>
                    <a:pt x="7754" y="7677"/>
                    <a:pt x="7754" y="7648"/>
                  </a:cubicBezTo>
                  <a:cubicBezTo>
                    <a:pt x="7759" y="7614"/>
                    <a:pt x="7745" y="7585"/>
                    <a:pt x="7720" y="7561"/>
                  </a:cubicBezTo>
                  <a:lnTo>
                    <a:pt x="194" y="35"/>
                  </a:lnTo>
                  <a:cubicBezTo>
                    <a:pt x="175" y="10"/>
                    <a:pt x="141" y="1"/>
                    <a:pt x="11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3"/>
            <p:cNvSpPr/>
            <p:nvPr/>
          </p:nvSpPr>
          <p:spPr>
            <a:xfrm>
              <a:off x="-3487375" y="-1853000"/>
              <a:ext cx="61825" cy="60375"/>
            </a:xfrm>
            <a:custGeom>
              <a:avLst/>
              <a:gdLst/>
              <a:ahLst/>
              <a:cxnLst/>
              <a:rect l="l" t="t" r="r" b="b"/>
              <a:pathLst>
                <a:path w="2473" h="2415" extrusionOk="0">
                  <a:moveTo>
                    <a:pt x="2365" y="0"/>
                  </a:moveTo>
                  <a:cubicBezTo>
                    <a:pt x="2349" y="0"/>
                    <a:pt x="2332" y="6"/>
                    <a:pt x="2317" y="20"/>
                  </a:cubicBezTo>
                  <a:lnTo>
                    <a:pt x="54" y="2284"/>
                  </a:lnTo>
                  <a:cubicBezTo>
                    <a:pt x="1" y="2340"/>
                    <a:pt x="51" y="2414"/>
                    <a:pt x="110" y="2414"/>
                  </a:cubicBezTo>
                  <a:cubicBezTo>
                    <a:pt x="127" y="2414"/>
                    <a:pt x="144" y="2409"/>
                    <a:pt x="160" y="2395"/>
                  </a:cubicBezTo>
                  <a:lnTo>
                    <a:pt x="2424" y="131"/>
                  </a:lnTo>
                  <a:cubicBezTo>
                    <a:pt x="2473" y="74"/>
                    <a:pt x="2422" y="0"/>
                    <a:pt x="236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3"/>
            <p:cNvSpPr/>
            <p:nvPr/>
          </p:nvSpPr>
          <p:spPr>
            <a:xfrm>
              <a:off x="-3487875" y="-1854000"/>
              <a:ext cx="63875" cy="62325"/>
            </a:xfrm>
            <a:custGeom>
              <a:avLst/>
              <a:gdLst/>
              <a:ahLst/>
              <a:cxnLst/>
              <a:rect l="l" t="t" r="r" b="b"/>
              <a:pathLst>
                <a:path w="2555" h="2493" extrusionOk="0">
                  <a:moveTo>
                    <a:pt x="2388" y="79"/>
                  </a:moveTo>
                  <a:cubicBezTo>
                    <a:pt x="2401" y="80"/>
                    <a:pt x="2410" y="84"/>
                    <a:pt x="2419" y="89"/>
                  </a:cubicBezTo>
                  <a:cubicBezTo>
                    <a:pt x="2434" y="103"/>
                    <a:pt x="2434" y="128"/>
                    <a:pt x="2419" y="142"/>
                  </a:cubicBezTo>
                  <a:lnTo>
                    <a:pt x="156" y="2406"/>
                  </a:lnTo>
                  <a:cubicBezTo>
                    <a:pt x="147" y="2412"/>
                    <a:pt x="139" y="2415"/>
                    <a:pt x="131" y="2415"/>
                  </a:cubicBezTo>
                  <a:cubicBezTo>
                    <a:pt x="102" y="2415"/>
                    <a:pt x="80" y="2379"/>
                    <a:pt x="103" y="2353"/>
                  </a:cubicBezTo>
                  <a:lnTo>
                    <a:pt x="2366" y="89"/>
                  </a:lnTo>
                  <a:cubicBezTo>
                    <a:pt x="2371" y="84"/>
                    <a:pt x="2379" y="80"/>
                    <a:pt x="2388" y="79"/>
                  </a:cubicBezTo>
                  <a:close/>
                  <a:moveTo>
                    <a:pt x="2392" y="1"/>
                  </a:moveTo>
                  <a:cubicBezTo>
                    <a:pt x="2365" y="1"/>
                    <a:pt x="2338" y="11"/>
                    <a:pt x="2313" y="36"/>
                  </a:cubicBezTo>
                  <a:lnTo>
                    <a:pt x="49" y="2299"/>
                  </a:lnTo>
                  <a:cubicBezTo>
                    <a:pt x="1" y="2343"/>
                    <a:pt x="1" y="2415"/>
                    <a:pt x="49" y="2459"/>
                  </a:cubicBezTo>
                  <a:cubicBezTo>
                    <a:pt x="69" y="2478"/>
                    <a:pt x="103" y="2493"/>
                    <a:pt x="132" y="2493"/>
                  </a:cubicBezTo>
                  <a:cubicBezTo>
                    <a:pt x="161" y="2493"/>
                    <a:pt x="190" y="2483"/>
                    <a:pt x="209" y="2459"/>
                  </a:cubicBezTo>
                  <a:lnTo>
                    <a:pt x="2473" y="195"/>
                  </a:lnTo>
                  <a:cubicBezTo>
                    <a:pt x="2554" y="114"/>
                    <a:pt x="2479" y="1"/>
                    <a:pt x="239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3"/>
            <p:cNvSpPr/>
            <p:nvPr/>
          </p:nvSpPr>
          <p:spPr>
            <a:xfrm>
              <a:off x="-3467975" y="-1833650"/>
              <a:ext cx="56625" cy="55175"/>
            </a:xfrm>
            <a:custGeom>
              <a:avLst/>
              <a:gdLst/>
              <a:ahLst/>
              <a:cxnLst/>
              <a:rect l="l" t="t" r="r" b="b"/>
              <a:pathLst>
                <a:path w="2265" h="2207" extrusionOk="0">
                  <a:moveTo>
                    <a:pt x="2155" y="1"/>
                  </a:moveTo>
                  <a:cubicBezTo>
                    <a:pt x="2137" y="1"/>
                    <a:pt x="2119" y="8"/>
                    <a:pt x="2102" y="25"/>
                  </a:cubicBezTo>
                  <a:lnTo>
                    <a:pt x="56" y="2075"/>
                  </a:lnTo>
                  <a:cubicBezTo>
                    <a:pt x="1" y="2131"/>
                    <a:pt x="50" y="2206"/>
                    <a:pt x="109" y="2206"/>
                  </a:cubicBezTo>
                  <a:cubicBezTo>
                    <a:pt x="127" y="2206"/>
                    <a:pt x="146" y="2199"/>
                    <a:pt x="163" y="2182"/>
                  </a:cubicBezTo>
                  <a:lnTo>
                    <a:pt x="2209" y="136"/>
                  </a:lnTo>
                  <a:cubicBezTo>
                    <a:pt x="2265" y="80"/>
                    <a:pt x="2214" y="1"/>
                    <a:pt x="215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3"/>
            <p:cNvSpPr/>
            <p:nvPr/>
          </p:nvSpPr>
          <p:spPr>
            <a:xfrm>
              <a:off x="-3468400" y="-1834550"/>
              <a:ext cx="57350" cy="57025"/>
            </a:xfrm>
            <a:custGeom>
              <a:avLst/>
              <a:gdLst/>
              <a:ahLst/>
              <a:cxnLst/>
              <a:rect l="l" t="t" r="r" b="b"/>
              <a:pathLst>
                <a:path w="2294" h="2281" extrusionOk="0">
                  <a:moveTo>
                    <a:pt x="2173" y="80"/>
                  </a:moveTo>
                  <a:cubicBezTo>
                    <a:pt x="2182" y="80"/>
                    <a:pt x="2192" y="85"/>
                    <a:pt x="2202" y="90"/>
                  </a:cubicBezTo>
                  <a:cubicBezTo>
                    <a:pt x="2206" y="99"/>
                    <a:pt x="2211" y="109"/>
                    <a:pt x="2211" y="119"/>
                  </a:cubicBezTo>
                  <a:cubicBezTo>
                    <a:pt x="2211" y="128"/>
                    <a:pt x="2206" y="138"/>
                    <a:pt x="2202" y="143"/>
                  </a:cubicBezTo>
                  <a:lnTo>
                    <a:pt x="151" y="2194"/>
                  </a:lnTo>
                  <a:cubicBezTo>
                    <a:pt x="143" y="2200"/>
                    <a:pt x="135" y="2203"/>
                    <a:pt x="127" y="2203"/>
                  </a:cubicBezTo>
                  <a:cubicBezTo>
                    <a:pt x="98" y="2203"/>
                    <a:pt x="71" y="2166"/>
                    <a:pt x="97" y="2136"/>
                  </a:cubicBezTo>
                  <a:lnTo>
                    <a:pt x="2148" y="90"/>
                  </a:lnTo>
                  <a:cubicBezTo>
                    <a:pt x="2153" y="80"/>
                    <a:pt x="2163" y="80"/>
                    <a:pt x="2173" y="80"/>
                  </a:cubicBezTo>
                  <a:close/>
                  <a:moveTo>
                    <a:pt x="2175" y="0"/>
                  </a:moveTo>
                  <a:cubicBezTo>
                    <a:pt x="2146" y="0"/>
                    <a:pt x="2117" y="12"/>
                    <a:pt x="2095" y="36"/>
                  </a:cubicBezTo>
                  <a:lnTo>
                    <a:pt x="49" y="2082"/>
                  </a:lnTo>
                  <a:cubicBezTo>
                    <a:pt x="1" y="2126"/>
                    <a:pt x="1" y="2199"/>
                    <a:pt x="49" y="2242"/>
                  </a:cubicBezTo>
                  <a:cubicBezTo>
                    <a:pt x="68" y="2266"/>
                    <a:pt x="97" y="2276"/>
                    <a:pt x="131" y="2281"/>
                  </a:cubicBezTo>
                  <a:cubicBezTo>
                    <a:pt x="160" y="2281"/>
                    <a:pt x="189" y="2266"/>
                    <a:pt x="209" y="2242"/>
                  </a:cubicBezTo>
                  <a:lnTo>
                    <a:pt x="2255" y="196"/>
                  </a:lnTo>
                  <a:cubicBezTo>
                    <a:pt x="2279" y="172"/>
                    <a:pt x="2293" y="143"/>
                    <a:pt x="2289" y="109"/>
                  </a:cubicBezTo>
                  <a:cubicBezTo>
                    <a:pt x="2289" y="80"/>
                    <a:pt x="2274" y="56"/>
                    <a:pt x="2255" y="36"/>
                  </a:cubicBezTo>
                  <a:cubicBezTo>
                    <a:pt x="2233" y="12"/>
                    <a:pt x="2204" y="0"/>
                    <a:pt x="217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23"/>
            <p:cNvSpPr/>
            <p:nvPr/>
          </p:nvSpPr>
          <p:spPr>
            <a:xfrm>
              <a:off x="-3448425" y="-1814075"/>
              <a:ext cx="51150" cy="49625"/>
            </a:xfrm>
            <a:custGeom>
              <a:avLst/>
              <a:gdLst/>
              <a:ahLst/>
              <a:cxnLst/>
              <a:rect l="l" t="t" r="r" b="b"/>
              <a:pathLst>
                <a:path w="2046" h="1985" extrusionOk="0">
                  <a:moveTo>
                    <a:pt x="1936" y="1"/>
                  </a:moveTo>
                  <a:cubicBezTo>
                    <a:pt x="1920" y="1"/>
                    <a:pt x="1902" y="7"/>
                    <a:pt x="1886" y="20"/>
                  </a:cubicBezTo>
                  <a:lnTo>
                    <a:pt x="53" y="1854"/>
                  </a:lnTo>
                  <a:cubicBezTo>
                    <a:pt x="0" y="1910"/>
                    <a:pt x="50" y="1984"/>
                    <a:pt x="110" y="1984"/>
                  </a:cubicBezTo>
                  <a:cubicBezTo>
                    <a:pt x="126" y="1984"/>
                    <a:pt x="144" y="1979"/>
                    <a:pt x="159" y="1965"/>
                  </a:cubicBezTo>
                  <a:lnTo>
                    <a:pt x="1993" y="132"/>
                  </a:lnTo>
                  <a:cubicBezTo>
                    <a:pt x="2046" y="75"/>
                    <a:pt x="1995" y="1"/>
                    <a:pt x="193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23"/>
            <p:cNvSpPr/>
            <p:nvPr/>
          </p:nvSpPr>
          <p:spPr>
            <a:xfrm>
              <a:off x="-3448925" y="-1815050"/>
              <a:ext cx="52025" cy="51550"/>
            </a:xfrm>
            <a:custGeom>
              <a:avLst/>
              <a:gdLst/>
              <a:ahLst/>
              <a:cxnLst/>
              <a:rect l="l" t="t" r="r" b="b"/>
              <a:pathLst>
                <a:path w="2081" h="2062" extrusionOk="0">
                  <a:moveTo>
                    <a:pt x="1958" y="77"/>
                  </a:moveTo>
                  <a:cubicBezTo>
                    <a:pt x="1960" y="77"/>
                    <a:pt x="1961" y="79"/>
                    <a:pt x="1964" y="79"/>
                  </a:cubicBezTo>
                  <a:cubicBezTo>
                    <a:pt x="1979" y="84"/>
                    <a:pt x="1993" y="93"/>
                    <a:pt x="1993" y="108"/>
                  </a:cubicBezTo>
                  <a:cubicBezTo>
                    <a:pt x="1998" y="122"/>
                    <a:pt x="1993" y="132"/>
                    <a:pt x="1984" y="142"/>
                  </a:cubicBezTo>
                  <a:lnTo>
                    <a:pt x="150" y="1975"/>
                  </a:lnTo>
                  <a:cubicBezTo>
                    <a:pt x="146" y="1984"/>
                    <a:pt x="136" y="1984"/>
                    <a:pt x="126" y="1984"/>
                  </a:cubicBezTo>
                  <a:cubicBezTo>
                    <a:pt x="117" y="1984"/>
                    <a:pt x="107" y="1980"/>
                    <a:pt x="97" y="1975"/>
                  </a:cubicBezTo>
                  <a:cubicBezTo>
                    <a:pt x="92" y="1965"/>
                    <a:pt x="88" y="1955"/>
                    <a:pt x="88" y="1946"/>
                  </a:cubicBezTo>
                  <a:cubicBezTo>
                    <a:pt x="88" y="1936"/>
                    <a:pt x="92" y="1926"/>
                    <a:pt x="97" y="1922"/>
                  </a:cubicBezTo>
                  <a:lnTo>
                    <a:pt x="1930" y="88"/>
                  </a:lnTo>
                  <a:cubicBezTo>
                    <a:pt x="1940" y="79"/>
                    <a:pt x="1945" y="79"/>
                    <a:pt x="1955" y="79"/>
                  </a:cubicBezTo>
                  <a:cubicBezTo>
                    <a:pt x="1956" y="77"/>
                    <a:pt x="1957" y="77"/>
                    <a:pt x="1958" y="77"/>
                  </a:cubicBezTo>
                  <a:close/>
                  <a:moveTo>
                    <a:pt x="1953" y="0"/>
                  </a:moveTo>
                  <a:cubicBezTo>
                    <a:pt x="1925" y="0"/>
                    <a:pt x="1900" y="14"/>
                    <a:pt x="1882" y="35"/>
                  </a:cubicBezTo>
                  <a:lnTo>
                    <a:pt x="44" y="1868"/>
                  </a:lnTo>
                  <a:cubicBezTo>
                    <a:pt x="0" y="1912"/>
                    <a:pt x="0" y="1984"/>
                    <a:pt x="44" y="2028"/>
                  </a:cubicBezTo>
                  <a:cubicBezTo>
                    <a:pt x="68" y="2047"/>
                    <a:pt x="97" y="2062"/>
                    <a:pt x="131" y="2062"/>
                  </a:cubicBezTo>
                  <a:cubicBezTo>
                    <a:pt x="160" y="2062"/>
                    <a:pt x="184" y="2052"/>
                    <a:pt x="208" y="2028"/>
                  </a:cubicBezTo>
                  <a:lnTo>
                    <a:pt x="2042" y="195"/>
                  </a:lnTo>
                  <a:cubicBezTo>
                    <a:pt x="2071" y="166"/>
                    <a:pt x="2080" y="127"/>
                    <a:pt x="2071" y="88"/>
                  </a:cubicBezTo>
                  <a:cubicBezTo>
                    <a:pt x="2061" y="50"/>
                    <a:pt x="2027" y="16"/>
                    <a:pt x="1984" y="6"/>
                  </a:cubicBezTo>
                  <a:cubicBezTo>
                    <a:pt x="1973" y="2"/>
                    <a:pt x="1963" y="0"/>
                    <a:pt x="195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3"/>
            <p:cNvSpPr/>
            <p:nvPr/>
          </p:nvSpPr>
          <p:spPr>
            <a:xfrm>
              <a:off x="-3429000" y="-1794725"/>
              <a:ext cx="45850" cy="44300"/>
            </a:xfrm>
            <a:custGeom>
              <a:avLst/>
              <a:gdLst/>
              <a:ahLst/>
              <a:cxnLst/>
              <a:rect l="l" t="t" r="r" b="b"/>
              <a:pathLst>
                <a:path w="1834" h="1772" extrusionOk="0">
                  <a:moveTo>
                    <a:pt x="1725" y="1"/>
                  </a:moveTo>
                  <a:cubicBezTo>
                    <a:pt x="1706" y="1"/>
                    <a:pt x="1687" y="8"/>
                    <a:pt x="1670" y="25"/>
                  </a:cubicBezTo>
                  <a:lnTo>
                    <a:pt x="50" y="1641"/>
                  </a:lnTo>
                  <a:cubicBezTo>
                    <a:pt x="1" y="1697"/>
                    <a:pt x="52" y="1772"/>
                    <a:pt x="111" y="1772"/>
                  </a:cubicBezTo>
                  <a:cubicBezTo>
                    <a:pt x="128" y="1772"/>
                    <a:pt x="145" y="1766"/>
                    <a:pt x="161" y="1752"/>
                  </a:cubicBezTo>
                  <a:lnTo>
                    <a:pt x="1782" y="131"/>
                  </a:lnTo>
                  <a:cubicBezTo>
                    <a:pt x="1833" y="76"/>
                    <a:pt x="1783" y="1"/>
                    <a:pt x="172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3"/>
            <p:cNvSpPr/>
            <p:nvPr/>
          </p:nvSpPr>
          <p:spPr>
            <a:xfrm>
              <a:off x="-3429450" y="-1795575"/>
              <a:ext cx="46575" cy="46225"/>
            </a:xfrm>
            <a:custGeom>
              <a:avLst/>
              <a:gdLst/>
              <a:ahLst/>
              <a:cxnLst/>
              <a:rect l="l" t="t" r="r" b="b"/>
              <a:pathLst>
                <a:path w="1863" h="1849" extrusionOk="0">
                  <a:moveTo>
                    <a:pt x="1742" y="74"/>
                  </a:moveTo>
                  <a:cubicBezTo>
                    <a:pt x="1751" y="74"/>
                    <a:pt x="1761" y="78"/>
                    <a:pt x="1771" y="88"/>
                  </a:cubicBezTo>
                  <a:cubicBezTo>
                    <a:pt x="1785" y="103"/>
                    <a:pt x="1785" y="127"/>
                    <a:pt x="1771" y="141"/>
                  </a:cubicBezTo>
                  <a:lnTo>
                    <a:pt x="150" y="1757"/>
                  </a:lnTo>
                  <a:cubicBezTo>
                    <a:pt x="143" y="1764"/>
                    <a:pt x="133" y="1768"/>
                    <a:pt x="124" y="1768"/>
                  </a:cubicBezTo>
                  <a:cubicBezTo>
                    <a:pt x="114" y="1768"/>
                    <a:pt x="104" y="1764"/>
                    <a:pt x="97" y="1757"/>
                  </a:cubicBezTo>
                  <a:cubicBezTo>
                    <a:pt x="82" y="1742"/>
                    <a:pt x="82" y="1718"/>
                    <a:pt x="97" y="1704"/>
                  </a:cubicBezTo>
                  <a:lnTo>
                    <a:pt x="1717" y="88"/>
                  </a:lnTo>
                  <a:cubicBezTo>
                    <a:pt x="1722" y="78"/>
                    <a:pt x="1732" y="74"/>
                    <a:pt x="1742" y="74"/>
                  </a:cubicBezTo>
                  <a:close/>
                  <a:moveTo>
                    <a:pt x="1738" y="0"/>
                  </a:moveTo>
                  <a:cubicBezTo>
                    <a:pt x="1710" y="0"/>
                    <a:pt x="1685" y="14"/>
                    <a:pt x="1664" y="35"/>
                  </a:cubicBezTo>
                  <a:lnTo>
                    <a:pt x="44" y="1650"/>
                  </a:lnTo>
                  <a:cubicBezTo>
                    <a:pt x="0" y="1694"/>
                    <a:pt x="0" y="1767"/>
                    <a:pt x="44" y="1810"/>
                  </a:cubicBezTo>
                  <a:cubicBezTo>
                    <a:pt x="68" y="1834"/>
                    <a:pt x="97" y="1849"/>
                    <a:pt x="126" y="1849"/>
                  </a:cubicBezTo>
                  <a:cubicBezTo>
                    <a:pt x="160" y="1849"/>
                    <a:pt x="189" y="1834"/>
                    <a:pt x="208" y="1815"/>
                  </a:cubicBezTo>
                  <a:lnTo>
                    <a:pt x="1824" y="195"/>
                  </a:lnTo>
                  <a:cubicBezTo>
                    <a:pt x="1848" y="170"/>
                    <a:pt x="1863" y="141"/>
                    <a:pt x="1858" y="107"/>
                  </a:cubicBezTo>
                  <a:cubicBezTo>
                    <a:pt x="1853" y="49"/>
                    <a:pt x="1809" y="6"/>
                    <a:pt x="1751" y="1"/>
                  </a:cubicBezTo>
                  <a:cubicBezTo>
                    <a:pt x="1747" y="0"/>
                    <a:pt x="1743" y="0"/>
                    <a:pt x="1738"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23"/>
            <p:cNvSpPr/>
            <p:nvPr/>
          </p:nvSpPr>
          <p:spPr>
            <a:xfrm>
              <a:off x="-3409575" y="-1775125"/>
              <a:ext cx="40475" cy="38950"/>
            </a:xfrm>
            <a:custGeom>
              <a:avLst/>
              <a:gdLst/>
              <a:ahLst/>
              <a:cxnLst/>
              <a:rect l="l" t="t" r="r" b="b"/>
              <a:pathLst>
                <a:path w="1619" h="1558" extrusionOk="0">
                  <a:moveTo>
                    <a:pt x="1509" y="0"/>
                  </a:moveTo>
                  <a:cubicBezTo>
                    <a:pt x="1493" y="0"/>
                    <a:pt x="1475" y="6"/>
                    <a:pt x="1459" y="20"/>
                  </a:cubicBezTo>
                  <a:lnTo>
                    <a:pt x="57" y="1423"/>
                  </a:lnTo>
                  <a:cubicBezTo>
                    <a:pt x="1" y="1479"/>
                    <a:pt x="51" y="1557"/>
                    <a:pt x="110" y="1557"/>
                  </a:cubicBezTo>
                  <a:cubicBezTo>
                    <a:pt x="128" y="1557"/>
                    <a:pt x="146" y="1550"/>
                    <a:pt x="163" y="1534"/>
                  </a:cubicBezTo>
                  <a:lnTo>
                    <a:pt x="1566" y="126"/>
                  </a:lnTo>
                  <a:cubicBezTo>
                    <a:pt x="1619" y="73"/>
                    <a:pt x="1568" y="0"/>
                    <a:pt x="15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23"/>
            <p:cNvSpPr/>
            <p:nvPr/>
          </p:nvSpPr>
          <p:spPr>
            <a:xfrm>
              <a:off x="-3409975" y="-1776150"/>
              <a:ext cx="41125" cy="40825"/>
            </a:xfrm>
            <a:custGeom>
              <a:avLst/>
              <a:gdLst/>
              <a:ahLst/>
              <a:cxnLst/>
              <a:rect l="l" t="t" r="r" b="b"/>
              <a:pathLst>
                <a:path w="1645" h="1633" extrusionOk="0">
                  <a:moveTo>
                    <a:pt x="1524" y="75"/>
                  </a:moveTo>
                  <a:cubicBezTo>
                    <a:pt x="1538" y="75"/>
                    <a:pt x="1548" y="80"/>
                    <a:pt x="1558" y="90"/>
                  </a:cubicBezTo>
                  <a:cubicBezTo>
                    <a:pt x="1572" y="104"/>
                    <a:pt x="1572" y="129"/>
                    <a:pt x="1558" y="143"/>
                  </a:cubicBezTo>
                  <a:lnTo>
                    <a:pt x="155" y="1546"/>
                  </a:lnTo>
                  <a:cubicBezTo>
                    <a:pt x="145" y="1555"/>
                    <a:pt x="135" y="1555"/>
                    <a:pt x="126" y="1560"/>
                  </a:cubicBezTo>
                  <a:cubicBezTo>
                    <a:pt x="116" y="1555"/>
                    <a:pt x="106" y="1551"/>
                    <a:pt x="102" y="1546"/>
                  </a:cubicBezTo>
                  <a:cubicBezTo>
                    <a:pt x="92" y="1536"/>
                    <a:pt x="87" y="1526"/>
                    <a:pt x="87" y="1517"/>
                  </a:cubicBezTo>
                  <a:cubicBezTo>
                    <a:pt x="87" y="1507"/>
                    <a:pt x="92" y="1497"/>
                    <a:pt x="102" y="1493"/>
                  </a:cubicBezTo>
                  <a:lnTo>
                    <a:pt x="1499" y="90"/>
                  </a:lnTo>
                  <a:cubicBezTo>
                    <a:pt x="1509" y="80"/>
                    <a:pt x="1514" y="75"/>
                    <a:pt x="1524" y="75"/>
                  </a:cubicBezTo>
                  <a:close/>
                  <a:moveTo>
                    <a:pt x="1529" y="0"/>
                  </a:moveTo>
                  <a:cubicBezTo>
                    <a:pt x="1499" y="0"/>
                    <a:pt x="1470" y="12"/>
                    <a:pt x="1451" y="37"/>
                  </a:cubicBezTo>
                  <a:lnTo>
                    <a:pt x="44" y="1439"/>
                  </a:lnTo>
                  <a:cubicBezTo>
                    <a:pt x="0" y="1483"/>
                    <a:pt x="0" y="1555"/>
                    <a:pt x="44" y="1599"/>
                  </a:cubicBezTo>
                  <a:cubicBezTo>
                    <a:pt x="68" y="1618"/>
                    <a:pt x="97" y="1633"/>
                    <a:pt x="126" y="1633"/>
                  </a:cubicBezTo>
                  <a:cubicBezTo>
                    <a:pt x="160" y="1633"/>
                    <a:pt x="184" y="1618"/>
                    <a:pt x="208" y="1599"/>
                  </a:cubicBezTo>
                  <a:lnTo>
                    <a:pt x="1611" y="196"/>
                  </a:lnTo>
                  <a:cubicBezTo>
                    <a:pt x="1635" y="172"/>
                    <a:pt x="1645" y="138"/>
                    <a:pt x="1645" y="109"/>
                  </a:cubicBezTo>
                  <a:cubicBezTo>
                    <a:pt x="1640" y="80"/>
                    <a:pt x="1630" y="56"/>
                    <a:pt x="1611" y="37"/>
                  </a:cubicBezTo>
                  <a:cubicBezTo>
                    <a:pt x="1589" y="12"/>
                    <a:pt x="1559" y="0"/>
                    <a:pt x="152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23"/>
            <p:cNvSpPr/>
            <p:nvPr/>
          </p:nvSpPr>
          <p:spPr>
            <a:xfrm>
              <a:off x="-3297750" y="-1663400"/>
              <a:ext cx="61825" cy="60325"/>
            </a:xfrm>
            <a:custGeom>
              <a:avLst/>
              <a:gdLst/>
              <a:ahLst/>
              <a:cxnLst/>
              <a:rect l="l" t="t" r="r" b="b"/>
              <a:pathLst>
                <a:path w="2473" h="2413" extrusionOk="0">
                  <a:moveTo>
                    <a:pt x="2362" y="1"/>
                  </a:moveTo>
                  <a:cubicBezTo>
                    <a:pt x="2345" y="1"/>
                    <a:pt x="2328" y="6"/>
                    <a:pt x="2312" y="20"/>
                  </a:cubicBezTo>
                  <a:cubicBezTo>
                    <a:pt x="1011" y="1321"/>
                    <a:pt x="1349" y="983"/>
                    <a:pt x="53" y="2284"/>
                  </a:cubicBezTo>
                  <a:cubicBezTo>
                    <a:pt x="1" y="2340"/>
                    <a:pt x="49" y="2413"/>
                    <a:pt x="107" y="2413"/>
                  </a:cubicBezTo>
                  <a:cubicBezTo>
                    <a:pt x="124" y="2413"/>
                    <a:pt x="143" y="2406"/>
                    <a:pt x="159" y="2390"/>
                  </a:cubicBezTo>
                  <a:lnTo>
                    <a:pt x="2423" y="127"/>
                  </a:lnTo>
                  <a:cubicBezTo>
                    <a:pt x="2472" y="74"/>
                    <a:pt x="2421" y="1"/>
                    <a:pt x="236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23"/>
            <p:cNvSpPr/>
            <p:nvPr/>
          </p:nvSpPr>
          <p:spPr>
            <a:xfrm>
              <a:off x="-3298250" y="-1664425"/>
              <a:ext cx="62775" cy="62375"/>
            </a:xfrm>
            <a:custGeom>
              <a:avLst/>
              <a:gdLst/>
              <a:ahLst/>
              <a:cxnLst/>
              <a:rect l="l" t="t" r="r" b="b"/>
              <a:pathLst>
                <a:path w="2511" h="2495" extrusionOk="0">
                  <a:moveTo>
                    <a:pt x="2390" y="76"/>
                  </a:moveTo>
                  <a:cubicBezTo>
                    <a:pt x="2404" y="81"/>
                    <a:pt x="2419" y="90"/>
                    <a:pt x="2424" y="105"/>
                  </a:cubicBezTo>
                  <a:cubicBezTo>
                    <a:pt x="2424" y="119"/>
                    <a:pt x="2424" y="129"/>
                    <a:pt x="2414" y="139"/>
                  </a:cubicBezTo>
                  <a:lnTo>
                    <a:pt x="150" y="2402"/>
                  </a:lnTo>
                  <a:cubicBezTo>
                    <a:pt x="143" y="2410"/>
                    <a:pt x="133" y="2413"/>
                    <a:pt x="124" y="2413"/>
                  </a:cubicBezTo>
                  <a:cubicBezTo>
                    <a:pt x="114" y="2413"/>
                    <a:pt x="104" y="2410"/>
                    <a:pt x="97" y="2402"/>
                  </a:cubicBezTo>
                  <a:cubicBezTo>
                    <a:pt x="83" y="2388"/>
                    <a:pt x="83" y="2364"/>
                    <a:pt x="97" y="2349"/>
                  </a:cubicBezTo>
                  <a:lnTo>
                    <a:pt x="2361" y="85"/>
                  </a:lnTo>
                  <a:cubicBezTo>
                    <a:pt x="2366" y="81"/>
                    <a:pt x="2375" y="76"/>
                    <a:pt x="2385" y="76"/>
                  </a:cubicBezTo>
                  <a:close/>
                  <a:moveTo>
                    <a:pt x="2390" y="0"/>
                  </a:moveTo>
                  <a:cubicBezTo>
                    <a:pt x="2360" y="0"/>
                    <a:pt x="2331" y="14"/>
                    <a:pt x="2308" y="37"/>
                  </a:cubicBezTo>
                  <a:lnTo>
                    <a:pt x="44" y="2301"/>
                  </a:lnTo>
                  <a:cubicBezTo>
                    <a:pt x="0" y="2340"/>
                    <a:pt x="0" y="2412"/>
                    <a:pt x="44" y="2456"/>
                  </a:cubicBezTo>
                  <a:cubicBezTo>
                    <a:pt x="68" y="2480"/>
                    <a:pt x="97" y="2494"/>
                    <a:pt x="126" y="2494"/>
                  </a:cubicBezTo>
                  <a:cubicBezTo>
                    <a:pt x="155" y="2494"/>
                    <a:pt x="184" y="2480"/>
                    <a:pt x="208" y="2460"/>
                  </a:cubicBezTo>
                  <a:lnTo>
                    <a:pt x="2472" y="197"/>
                  </a:lnTo>
                  <a:cubicBezTo>
                    <a:pt x="2496" y="168"/>
                    <a:pt x="2511" y="129"/>
                    <a:pt x="2501" y="90"/>
                  </a:cubicBezTo>
                  <a:cubicBezTo>
                    <a:pt x="2487" y="47"/>
                    <a:pt x="2458" y="18"/>
                    <a:pt x="2414" y="3"/>
                  </a:cubicBezTo>
                  <a:cubicBezTo>
                    <a:pt x="2406" y="1"/>
                    <a:pt x="2398" y="0"/>
                    <a:pt x="239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23"/>
            <p:cNvSpPr/>
            <p:nvPr/>
          </p:nvSpPr>
          <p:spPr>
            <a:xfrm>
              <a:off x="-3311900" y="-1677550"/>
              <a:ext cx="56650" cy="55050"/>
            </a:xfrm>
            <a:custGeom>
              <a:avLst/>
              <a:gdLst/>
              <a:ahLst/>
              <a:cxnLst/>
              <a:rect l="l" t="t" r="r" b="b"/>
              <a:pathLst>
                <a:path w="2266" h="2202" extrusionOk="0">
                  <a:moveTo>
                    <a:pt x="2156" y="1"/>
                  </a:moveTo>
                  <a:cubicBezTo>
                    <a:pt x="2138" y="1"/>
                    <a:pt x="2120" y="8"/>
                    <a:pt x="2104" y="25"/>
                  </a:cubicBezTo>
                  <a:lnTo>
                    <a:pt x="53" y="2071"/>
                  </a:lnTo>
                  <a:cubicBezTo>
                    <a:pt x="1" y="2123"/>
                    <a:pt x="52" y="2201"/>
                    <a:pt x="109" y="2201"/>
                  </a:cubicBezTo>
                  <a:cubicBezTo>
                    <a:pt x="126" y="2201"/>
                    <a:pt x="144" y="2194"/>
                    <a:pt x="159" y="2178"/>
                  </a:cubicBezTo>
                  <a:lnTo>
                    <a:pt x="2210" y="132"/>
                  </a:lnTo>
                  <a:cubicBezTo>
                    <a:pt x="2266" y="76"/>
                    <a:pt x="2214" y="1"/>
                    <a:pt x="215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3"/>
            <p:cNvSpPr/>
            <p:nvPr/>
          </p:nvSpPr>
          <p:spPr>
            <a:xfrm>
              <a:off x="-3312400" y="-1678425"/>
              <a:ext cx="58375" cy="56900"/>
            </a:xfrm>
            <a:custGeom>
              <a:avLst/>
              <a:gdLst/>
              <a:ahLst/>
              <a:cxnLst/>
              <a:rect l="l" t="t" r="r" b="b"/>
              <a:pathLst>
                <a:path w="2335" h="2276" extrusionOk="0">
                  <a:moveTo>
                    <a:pt x="2172" y="75"/>
                  </a:moveTo>
                  <a:cubicBezTo>
                    <a:pt x="2182" y="75"/>
                    <a:pt x="2192" y="80"/>
                    <a:pt x="2201" y="89"/>
                  </a:cubicBezTo>
                  <a:cubicBezTo>
                    <a:pt x="2216" y="99"/>
                    <a:pt x="2216" y="123"/>
                    <a:pt x="2201" y="138"/>
                  </a:cubicBezTo>
                  <a:lnTo>
                    <a:pt x="155" y="2188"/>
                  </a:lnTo>
                  <a:cubicBezTo>
                    <a:pt x="147" y="2196"/>
                    <a:pt x="137" y="2199"/>
                    <a:pt x="128" y="2199"/>
                  </a:cubicBezTo>
                  <a:cubicBezTo>
                    <a:pt x="97" y="2199"/>
                    <a:pt x="71" y="2161"/>
                    <a:pt x="97" y="2135"/>
                  </a:cubicBezTo>
                  <a:lnTo>
                    <a:pt x="2148" y="84"/>
                  </a:lnTo>
                  <a:cubicBezTo>
                    <a:pt x="2153" y="80"/>
                    <a:pt x="2163" y="75"/>
                    <a:pt x="2172" y="75"/>
                  </a:cubicBezTo>
                  <a:close/>
                  <a:moveTo>
                    <a:pt x="2171" y="0"/>
                  </a:moveTo>
                  <a:cubicBezTo>
                    <a:pt x="2146" y="0"/>
                    <a:pt x="2119" y="9"/>
                    <a:pt x="2095" y="31"/>
                  </a:cubicBezTo>
                  <a:lnTo>
                    <a:pt x="49" y="2082"/>
                  </a:lnTo>
                  <a:cubicBezTo>
                    <a:pt x="0" y="2121"/>
                    <a:pt x="0" y="2198"/>
                    <a:pt x="49" y="2242"/>
                  </a:cubicBezTo>
                  <a:cubicBezTo>
                    <a:pt x="68" y="2261"/>
                    <a:pt x="97" y="2276"/>
                    <a:pt x="131" y="2276"/>
                  </a:cubicBezTo>
                  <a:cubicBezTo>
                    <a:pt x="160" y="2276"/>
                    <a:pt x="189" y="2261"/>
                    <a:pt x="208" y="2242"/>
                  </a:cubicBezTo>
                  <a:lnTo>
                    <a:pt x="2259" y="191"/>
                  </a:lnTo>
                  <a:cubicBezTo>
                    <a:pt x="2334" y="108"/>
                    <a:pt x="2258" y="0"/>
                    <a:pt x="217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3"/>
            <p:cNvSpPr/>
            <p:nvPr/>
          </p:nvSpPr>
          <p:spPr>
            <a:xfrm>
              <a:off x="-3325950" y="-1691650"/>
              <a:ext cx="51050" cy="49650"/>
            </a:xfrm>
            <a:custGeom>
              <a:avLst/>
              <a:gdLst/>
              <a:ahLst/>
              <a:cxnLst/>
              <a:rect l="l" t="t" r="r" b="b"/>
              <a:pathLst>
                <a:path w="2042" h="1986" extrusionOk="0">
                  <a:moveTo>
                    <a:pt x="1937" y="1"/>
                  </a:moveTo>
                  <a:cubicBezTo>
                    <a:pt x="1920" y="1"/>
                    <a:pt x="1903" y="8"/>
                    <a:pt x="1887" y="23"/>
                  </a:cubicBezTo>
                  <a:lnTo>
                    <a:pt x="49" y="1856"/>
                  </a:lnTo>
                  <a:cubicBezTo>
                    <a:pt x="1" y="1912"/>
                    <a:pt x="50" y="1985"/>
                    <a:pt x="108" y="1985"/>
                  </a:cubicBezTo>
                  <a:cubicBezTo>
                    <a:pt x="125" y="1985"/>
                    <a:pt x="144" y="1979"/>
                    <a:pt x="160" y="1963"/>
                  </a:cubicBezTo>
                  <a:lnTo>
                    <a:pt x="1994" y="130"/>
                  </a:lnTo>
                  <a:cubicBezTo>
                    <a:pt x="2042" y="74"/>
                    <a:pt x="1993" y="1"/>
                    <a:pt x="193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3"/>
            <p:cNvSpPr/>
            <p:nvPr/>
          </p:nvSpPr>
          <p:spPr>
            <a:xfrm>
              <a:off x="-3326425" y="-1692525"/>
              <a:ext cx="52925" cy="51525"/>
            </a:xfrm>
            <a:custGeom>
              <a:avLst/>
              <a:gdLst/>
              <a:ahLst/>
              <a:cxnLst/>
              <a:rect l="l" t="t" r="r" b="b"/>
              <a:pathLst>
                <a:path w="2117" h="2061" extrusionOk="0">
                  <a:moveTo>
                    <a:pt x="1953" y="74"/>
                  </a:moveTo>
                  <a:cubicBezTo>
                    <a:pt x="1981" y="74"/>
                    <a:pt x="2006" y="109"/>
                    <a:pt x="1984" y="136"/>
                  </a:cubicBezTo>
                  <a:lnTo>
                    <a:pt x="150" y="1969"/>
                  </a:lnTo>
                  <a:cubicBezTo>
                    <a:pt x="143" y="1979"/>
                    <a:pt x="133" y="1983"/>
                    <a:pt x="124" y="1983"/>
                  </a:cubicBezTo>
                  <a:cubicBezTo>
                    <a:pt x="114" y="1983"/>
                    <a:pt x="104" y="1979"/>
                    <a:pt x="97" y="1969"/>
                  </a:cubicBezTo>
                  <a:cubicBezTo>
                    <a:pt x="83" y="1959"/>
                    <a:pt x="83" y="1935"/>
                    <a:pt x="97" y="1920"/>
                  </a:cubicBezTo>
                  <a:lnTo>
                    <a:pt x="1930" y="87"/>
                  </a:lnTo>
                  <a:lnTo>
                    <a:pt x="1930" y="82"/>
                  </a:lnTo>
                  <a:cubicBezTo>
                    <a:pt x="1938" y="76"/>
                    <a:pt x="1946" y="74"/>
                    <a:pt x="1953" y="74"/>
                  </a:cubicBezTo>
                  <a:close/>
                  <a:moveTo>
                    <a:pt x="1954" y="1"/>
                  </a:moveTo>
                  <a:cubicBezTo>
                    <a:pt x="1929" y="1"/>
                    <a:pt x="1902" y="11"/>
                    <a:pt x="1877" y="34"/>
                  </a:cubicBezTo>
                  <a:lnTo>
                    <a:pt x="44" y="1867"/>
                  </a:lnTo>
                  <a:cubicBezTo>
                    <a:pt x="0" y="1911"/>
                    <a:pt x="0" y="1983"/>
                    <a:pt x="44" y="2027"/>
                  </a:cubicBezTo>
                  <a:cubicBezTo>
                    <a:pt x="68" y="2046"/>
                    <a:pt x="97" y="2061"/>
                    <a:pt x="126" y="2061"/>
                  </a:cubicBezTo>
                  <a:cubicBezTo>
                    <a:pt x="155" y="2061"/>
                    <a:pt x="184" y="2051"/>
                    <a:pt x="204" y="2032"/>
                  </a:cubicBezTo>
                  <a:lnTo>
                    <a:pt x="2042" y="194"/>
                  </a:lnTo>
                  <a:cubicBezTo>
                    <a:pt x="2116" y="112"/>
                    <a:pt x="2041" y="1"/>
                    <a:pt x="195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3"/>
            <p:cNvSpPr/>
            <p:nvPr/>
          </p:nvSpPr>
          <p:spPr>
            <a:xfrm>
              <a:off x="-3340075" y="-1705675"/>
              <a:ext cx="45725" cy="44250"/>
            </a:xfrm>
            <a:custGeom>
              <a:avLst/>
              <a:gdLst/>
              <a:ahLst/>
              <a:cxnLst/>
              <a:rect l="l" t="t" r="r" b="b"/>
              <a:pathLst>
                <a:path w="1829" h="1770" extrusionOk="0">
                  <a:moveTo>
                    <a:pt x="1723" y="1"/>
                  </a:moveTo>
                  <a:cubicBezTo>
                    <a:pt x="1707" y="1"/>
                    <a:pt x="1689" y="7"/>
                    <a:pt x="1673" y="23"/>
                  </a:cubicBezTo>
                  <a:lnTo>
                    <a:pt x="53" y="1639"/>
                  </a:lnTo>
                  <a:cubicBezTo>
                    <a:pt x="0" y="1695"/>
                    <a:pt x="50" y="1770"/>
                    <a:pt x="110" y="1770"/>
                  </a:cubicBezTo>
                  <a:cubicBezTo>
                    <a:pt x="126" y="1770"/>
                    <a:pt x="144" y="1764"/>
                    <a:pt x="159" y="1750"/>
                  </a:cubicBezTo>
                  <a:lnTo>
                    <a:pt x="1780" y="130"/>
                  </a:lnTo>
                  <a:cubicBezTo>
                    <a:pt x="1828" y="74"/>
                    <a:pt x="1779" y="1"/>
                    <a:pt x="172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3"/>
            <p:cNvSpPr/>
            <p:nvPr/>
          </p:nvSpPr>
          <p:spPr>
            <a:xfrm>
              <a:off x="-3340575" y="-1706650"/>
              <a:ext cx="46700" cy="46175"/>
            </a:xfrm>
            <a:custGeom>
              <a:avLst/>
              <a:gdLst/>
              <a:ahLst/>
              <a:cxnLst/>
              <a:rect l="l" t="t" r="r" b="b"/>
              <a:pathLst>
                <a:path w="1868" h="1847" extrusionOk="0">
                  <a:moveTo>
                    <a:pt x="1751" y="77"/>
                  </a:moveTo>
                  <a:cubicBezTo>
                    <a:pt x="1766" y="81"/>
                    <a:pt x="1776" y="91"/>
                    <a:pt x="1780" y="111"/>
                  </a:cubicBezTo>
                  <a:cubicBezTo>
                    <a:pt x="1785" y="120"/>
                    <a:pt x="1780" y="135"/>
                    <a:pt x="1771" y="140"/>
                  </a:cubicBezTo>
                  <a:lnTo>
                    <a:pt x="155" y="1760"/>
                  </a:lnTo>
                  <a:cubicBezTo>
                    <a:pt x="147" y="1768"/>
                    <a:pt x="137" y="1771"/>
                    <a:pt x="128" y="1771"/>
                  </a:cubicBezTo>
                  <a:cubicBezTo>
                    <a:pt x="97" y="1771"/>
                    <a:pt x="71" y="1733"/>
                    <a:pt x="97" y="1707"/>
                  </a:cubicBezTo>
                  <a:lnTo>
                    <a:pt x="1718" y="86"/>
                  </a:lnTo>
                  <a:cubicBezTo>
                    <a:pt x="1722" y="81"/>
                    <a:pt x="1732" y="77"/>
                    <a:pt x="1742" y="77"/>
                  </a:cubicBezTo>
                  <a:close/>
                  <a:moveTo>
                    <a:pt x="1742" y="0"/>
                  </a:moveTo>
                  <a:cubicBezTo>
                    <a:pt x="1713" y="0"/>
                    <a:pt x="1686" y="11"/>
                    <a:pt x="1664" y="33"/>
                  </a:cubicBezTo>
                  <a:lnTo>
                    <a:pt x="49" y="1654"/>
                  </a:lnTo>
                  <a:cubicBezTo>
                    <a:pt x="0" y="1697"/>
                    <a:pt x="0" y="1770"/>
                    <a:pt x="49" y="1813"/>
                  </a:cubicBezTo>
                  <a:cubicBezTo>
                    <a:pt x="68" y="1832"/>
                    <a:pt x="97" y="1847"/>
                    <a:pt x="131" y="1847"/>
                  </a:cubicBezTo>
                  <a:cubicBezTo>
                    <a:pt x="160" y="1847"/>
                    <a:pt x="189" y="1832"/>
                    <a:pt x="208" y="1813"/>
                  </a:cubicBezTo>
                  <a:lnTo>
                    <a:pt x="1829" y="193"/>
                  </a:lnTo>
                  <a:cubicBezTo>
                    <a:pt x="1858" y="169"/>
                    <a:pt x="1868" y="125"/>
                    <a:pt x="1858" y="91"/>
                  </a:cubicBezTo>
                  <a:cubicBezTo>
                    <a:pt x="1848" y="48"/>
                    <a:pt x="1814" y="14"/>
                    <a:pt x="1771" y="4"/>
                  </a:cubicBezTo>
                  <a:cubicBezTo>
                    <a:pt x="1761" y="2"/>
                    <a:pt x="1751" y="0"/>
                    <a:pt x="174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23"/>
            <p:cNvSpPr/>
            <p:nvPr/>
          </p:nvSpPr>
          <p:spPr>
            <a:xfrm>
              <a:off x="-3354125" y="-1719750"/>
              <a:ext cx="40325" cy="38850"/>
            </a:xfrm>
            <a:custGeom>
              <a:avLst/>
              <a:gdLst/>
              <a:ahLst/>
              <a:cxnLst/>
              <a:rect l="l" t="t" r="r" b="b"/>
              <a:pathLst>
                <a:path w="1613" h="1554" extrusionOk="0">
                  <a:moveTo>
                    <a:pt x="1504" y="1"/>
                  </a:moveTo>
                  <a:cubicBezTo>
                    <a:pt x="1488" y="1"/>
                    <a:pt x="1472" y="6"/>
                    <a:pt x="1457" y="20"/>
                  </a:cubicBezTo>
                  <a:lnTo>
                    <a:pt x="49" y="1428"/>
                  </a:lnTo>
                  <a:cubicBezTo>
                    <a:pt x="0" y="1481"/>
                    <a:pt x="51" y="1554"/>
                    <a:pt x="110" y="1554"/>
                  </a:cubicBezTo>
                  <a:cubicBezTo>
                    <a:pt x="127" y="1554"/>
                    <a:pt x="144" y="1548"/>
                    <a:pt x="160" y="1534"/>
                  </a:cubicBezTo>
                  <a:lnTo>
                    <a:pt x="1563" y="131"/>
                  </a:lnTo>
                  <a:cubicBezTo>
                    <a:pt x="1612" y="75"/>
                    <a:pt x="1561" y="1"/>
                    <a:pt x="15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23"/>
            <p:cNvSpPr/>
            <p:nvPr/>
          </p:nvSpPr>
          <p:spPr>
            <a:xfrm>
              <a:off x="-3354600" y="-1720800"/>
              <a:ext cx="41250" cy="40875"/>
            </a:xfrm>
            <a:custGeom>
              <a:avLst/>
              <a:gdLst/>
              <a:ahLst/>
              <a:cxnLst/>
              <a:rect l="l" t="t" r="r" b="b"/>
              <a:pathLst>
                <a:path w="1650" h="1635" extrusionOk="0">
                  <a:moveTo>
                    <a:pt x="1529" y="77"/>
                  </a:moveTo>
                  <a:cubicBezTo>
                    <a:pt x="1539" y="77"/>
                    <a:pt x="1548" y="82"/>
                    <a:pt x="1553" y="91"/>
                  </a:cubicBezTo>
                  <a:cubicBezTo>
                    <a:pt x="1572" y="106"/>
                    <a:pt x="1572" y="130"/>
                    <a:pt x="1553" y="144"/>
                  </a:cubicBezTo>
                  <a:lnTo>
                    <a:pt x="150" y="1547"/>
                  </a:lnTo>
                  <a:cubicBezTo>
                    <a:pt x="145" y="1552"/>
                    <a:pt x="136" y="1557"/>
                    <a:pt x="126" y="1557"/>
                  </a:cubicBezTo>
                  <a:cubicBezTo>
                    <a:pt x="116" y="1557"/>
                    <a:pt x="107" y="1552"/>
                    <a:pt x="97" y="1547"/>
                  </a:cubicBezTo>
                  <a:cubicBezTo>
                    <a:pt x="92" y="1538"/>
                    <a:pt x="87" y="1528"/>
                    <a:pt x="87" y="1518"/>
                  </a:cubicBezTo>
                  <a:cubicBezTo>
                    <a:pt x="83" y="1508"/>
                    <a:pt x="87" y="1499"/>
                    <a:pt x="97" y="1494"/>
                  </a:cubicBezTo>
                  <a:lnTo>
                    <a:pt x="1500" y="91"/>
                  </a:lnTo>
                  <a:cubicBezTo>
                    <a:pt x="1505" y="82"/>
                    <a:pt x="1514" y="77"/>
                    <a:pt x="1524" y="77"/>
                  </a:cubicBezTo>
                  <a:close/>
                  <a:moveTo>
                    <a:pt x="1524" y="1"/>
                  </a:moveTo>
                  <a:cubicBezTo>
                    <a:pt x="1496" y="1"/>
                    <a:pt x="1470" y="11"/>
                    <a:pt x="1451" y="33"/>
                  </a:cubicBezTo>
                  <a:lnTo>
                    <a:pt x="44" y="1441"/>
                  </a:lnTo>
                  <a:cubicBezTo>
                    <a:pt x="0" y="1484"/>
                    <a:pt x="0" y="1557"/>
                    <a:pt x="44" y="1600"/>
                  </a:cubicBezTo>
                  <a:cubicBezTo>
                    <a:pt x="68" y="1620"/>
                    <a:pt x="97" y="1634"/>
                    <a:pt x="126" y="1634"/>
                  </a:cubicBezTo>
                  <a:cubicBezTo>
                    <a:pt x="155" y="1634"/>
                    <a:pt x="184" y="1625"/>
                    <a:pt x="208" y="1600"/>
                  </a:cubicBezTo>
                  <a:lnTo>
                    <a:pt x="1611" y="198"/>
                  </a:lnTo>
                  <a:cubicBezTo>
                    <a:pt x="1640" y="169"/>
                    <a:pt x="1650" y="130"/>
                    <a:pt x="1640" y="91"/>
                  </a:cubicBezTo>
                  <a:cubicBezTo>
                    <a:pt x="1630" y="48"/>
                    <a:pt x="1597" y="19"/>
                    <a:pt x="1553" y="4"/>
                  </a:cubicBezTo>
                  <a:cubicBezTo>
                    <a:pt x="1543" y="2"/>
                    <a:pt x="1534" y="1"/>
                    <a:pt x="152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3"/>
            <p:cNvSpPr/>
            <p:nvPr/>
          </p:nvSpPr>
          <p:spPr>
            <a:xfrm>
              <a:off x="-3437700" y="-1844600"/>
              <a:ext cx="152125" cy="233150"/>
            </a:xfrm>
            <a:custGeom>
              <a:avLst/>
              <a:gdLst/>
              <a:ahLst/>
              <a:cxnLst/>
              <a:rect l="l" t="t" r="r" b="b"/>
              <a:pathLst>
                <a:path w="6085" h="9326" extrusionOk="0">
                  <a:moveTo>
                    <a:pt x="105" y="0"/>
                  </a:moveTo>
                  <a:cubicBezTo>
                    <a:pt x="52" y="0"/>
                    <a:pt x="1" y="56"/>
                    <a:pt x="35" y="114"/>
                  </a:cubicBezTo>
                  <a:cubicBezTo>
                    <a:pt x="1032" y="1667"/>
                    <a:pt x="4925" y="7742"/>
                    <a:pt x="5922" y="9290"/>
                  </a:cubicBezTo>
                  <a:cubicBezTo>
                    <a:pt x="5938" y="9315"/>
                    <a:pt x="5960" y="9325"/>
                    <a:pt x="5982" y="9325"/>
                  </a:cubicBezTo>
                  <a:cubicBezTo>
                    <a:pt x="6034" y="9325"/>
                    <a:pt x="6085" y="9269"/>
                    <a:pt x="6048" y="9208"/>
                  </a:cubicBezTo>
                  <a:cubicBezTo>
                    <a:pt x="5056" y="7660"/>
                    <a:pt x="1157" y="1585"/>
                    <a:pt x="166" y="32"/>
                  </a:cubicBezTo>
                  <a:cubicBezTo>
                    <a:pt x="149" y="10"/>
                    <a:pt x="127" y="0"/>
                    <a:pt x="10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3"/>
            <p:cNvSpPr/>
            <p:nvPr/>
          </p:nvSpPr>
          <p:spPr>
            <a:xfrm>
              <a:off x="-3438175" y="-1845525"/>
              <a:ext cx="153000" cy="235000"/>
            </a:xfrm>
            <a:custGeom>
              <a:avLst/>
              <a:gdLst/>
              <a:ahLst/>
              <a:cxnLst/>
              <a:rect l="l" t="t" r="r" b="b"/>
              <a:pathLst>
                <a:path w="6120" h="9400" extrusionOk="0">
                  <a:moveTo>
                    <a:pt x="127" y="74"/>
                  </a:moveTo>
                  <a:cubicBezTo>
                    <a:pt x="136" y="74"/>
                    <a:pt x="146" y="79"/>
                    <a:pt x="156" y="93"/>
                  </a:cubicBezTo>
                  <a:lnTo>
                    <a:pt x="6038" y="9269"/>
                  </a:lnTo>
                  <a:cubicBezTo>
                    <a:pt x="6042" y="9274"/>
                    <a:pt x="6042" y="9284"/>
                    <a:pt x="6042" y="9293"/>
                  </a:cubicBezTo>
                  <a:cubicBezTo>
                    <a:pt x="6038" y="9303"/>
                    <a:pt x="6033" y="9313"/>
                    <a:pt x="6023" y="9317"/>
                  </a:cubicBezTo>
                  <a:cubicBezTo>
                    <a:pt x="6013" y="9322"/>
                    <a:pt x="6004" y="9327"/>
                    <a:pt x="5994" y="9327"/>
                  </a:cubicBezTo>
                  <a:cubicBezTo>
                    <a:pt x="5984" y="9322"/>
                    <a:pt x="5980" y="9317"/>
                    <a:pt x="5975" y="9308"/>
                  </a:cubicBezTo>
                  <a:lnTo>
                    <a:pt x="88" y="132"/>
                  </a:lnTo>
                  <a:cubicBezTo>
                    <a:pt x="83" y="122"/>
                    <a:pt x="78" y="108"/>
                    <a:pt x="88" y="98"/>
                  </a:cubicBezTo>
                  <a:cubicBezTo>
                    <a:pt x="93" y="84"/>
                    <a:pt x="107" y="74"/>
                    <a:pt x="127" y="74"/>
                  </a:cubicBezTo>
                  <a:close/>
                  <a:moveTo>
                    <a:pt x="129" y="1"/>
                  </a:moveTo>
                  <a:cubicBezTo>
                    <a:pt x="125" y="1"/>
                    <a:pt x="121" y="1"/>
                    <a:pt x="117" y="1"/>
                  </a:cubicBezTo>
                  <a:cubicBezTo>
                    <a:pt x="74" y="1"/>
                    <a:pt x="35" y="26"/>
                    <a:pt x="15" y="64"/>
                  </a:cubicBezTo>
                  <a:cubicBezTo>
                    <a:pt x="1" y="98"/>
                    <a:pt x="1" y="142"/>
                    <a:pt x="25" y="175"/>
                  </a:cubicBezTo>
                  <a:lnTo>
                    <a:pt x="5907" y="9351"/>
                  </a:lnTo>
                  <a:cubicBezTo>
                    <a:pt x="5926" y="9380"/>
                    <a:pt x="5960" y="9400"/>
                    <a:pt x="5999" y="9400"/>
                  </a:cubicBezTo>
                  <a:cubicBezTo>
                    <a:pt x="6023" y="9400"/>
                    <a:pt x="6042" y="9395"/>
                    <a:pt x="6062" y="9380"/>
                  </a:cubicBezTo>
                  <a:cubicBezTo>
                    <a:pt x="6086" y="9366"/>
                    <a:pt x="6105" y="9342"/>
                    <a:pt x="6115" y="9317"/>
                  </a:cubicBezTo>
                  <a:cubicBezTo>
                    <a:pt x="6120" y="9284"/>
                    <a:pt x="6115" y="9255"/>
                    <a:pt x="6100" y="9226"/>
                  </a:cubicBezTo>
                  <a:lnTo>
                    <a:pt x="214" y="50"/>
                  </a:lnTo>
                  <a:cubicBezTo>
                    <a:pt x="196" y="19"/>
                    <a:pt x="163" y="1"/>
                    <a:pt x="12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3"/>
            <p:cNvSpPr/>
            <p:nvPr/>
          </p:nvSpPr>
          <p:spPr>
            <a:xfrm>
              <a:off x="-3479050" y="-1803500"/>
              <a:ext cx="234800" cy="150925"/>
            </a:xfrm>
            <a:custGeom>
              <a:avLst/>
              <a:gdLst/>
              <a:ahLst/>
              <a:cxnLst/>
              <a:rect l="l" t="t" r="r" b="b"/>
              <a:pathLst>
                <a:path w="9392" h="6037" extrusionOk="0">
                  <a:moveTo>
                    <a:pt x="109" y="0"/>
                  </a:moveTo>
                  <a:cubicBezTo>
                    <a:pt x="42" y="0"/>
                    <a:pt x="0" y="95"/>
                    <a:pt x="69" y="139"/>
                  </a:cubicBezTo>
                  <a:lnTo>
                    <a:pt x="9245" y="6026"/>
                  </a:lnTo>
                  <a:cubicBezTo>
                    <a:pt x="9258" y="6034"/>
                    <a:pt x="9271" y="6037"/>
                    <a:pt x="9283" y="6037"/>
                  </a:cubicBezTo>
                  <a:cubicBezTo>
                    <a:pt x="9348" y="6037"/>
                    <a:pt x="9392" y="5944"/>
                    <a:pt x="9327" y="5895"/>
                  </a:cubicBezTo>
                  <a:lnTo>
                    <a:pt x="151" y="13"/>
                  </a:lnTo>
                  <a:cubicBezTo>
                    <a:pt x="136" y="4"/>
                    <a:pt x="122" y="0"/>
                    <a:pt x="1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23"/>
            <p:cNvSpPr/>
            <p:nvPr/>
          </p:nvSpPr>
          <p:spPr>
            <a:xfrm>
              <a:off x="-3479150" y="-1804450"/>
              <a:ext cx="235450" cy="152825"/>
            </a:xfrm>
            <a:custGeom>
              <a:avLst/>
              <a:gdLst/>
              <a:ahLst/>
              <a:cxnLst/>
              <a:rect l="l" t="t" r="r" b="b"/>
              <a:pathLst>
                <a:path w="9418" h="6113" extrusionOk="0">
                  <a:moveTo>
                    <a:pt x="114" y="75"/>
                  </a:moveTo>
                  <a:cubicBezTo>
                    <a:pt x="121" y="75"/>
                    <a:pt x="129" y="77"/>
                    <a:pt x="136" y="80"/>
                  </a:cubicBezTo>
                  <a:lnTo>
                    <a:pt x="9307" y="5962"/>
                  </a:lnTo>
                  <a:cubicBezTo>
                    <a:pt x="9321" y="5967"/>
                    <a:pt x="9326" y="5982"/>
                    <a:pt x="9326" y="5991"/>
                  </a:cubicBezTo>
                  <a:cubicBezTo>
                    <a:pt x="9326" y="6011"/>
                    <a:pt x="9316" y="6025"/>
                    <a:pt x="9302" y="6030"/>
                  </a:cubicBezTo>
                  <a:cubicBezTo>
                    <a:pt x="9297" y="6032"/>
                    <a:pt x="9291" y="6034"/>
                    <a:pt x="9285" y="6034"/>
                  </a:cubicBezTo>
                  <a:cubicBezTo>
                    <a:pt x="9279" y="6034"/>
                    <a:pt x="9273" y="6032"/>
                    <a:pt x="9268" y="6030"/>
                  </a:cubicBezTo>
                  <a:lnTo>
                    <a:pt x="92" y="148"/>
                  </a:lnTo>
                  <a:lnTo>
                    <a:pt x="92" y="143"/>
                  </a:lnTo>
                  <a:cubicBezTo>
                    <a:pt x="73" y="134"/>
                    <a:pt x="68" y="109"/>
                    <a:pt x="82" y="90"/>
                  </a:cubicBezTo>
                  <a:cubicBezTo>
                    <a:pt x="89" y="81"/>
                    <a:pt x="101" y="75"/>
                    <a:pt x="114" y="75"/>
                  </a:cubicBezTo>
                  <a:close/>
                  <a:moveTo>
                    <a:pt x="114" y="0"/>
                  </a:moveTo>
                  <a:cubicBezTo>
                    <a:pt x="99" y="0"/>
                    <a:pt x="83" y="4"/>
                    <a:pt x="68" y="13"/>
                  </a:cubicBezTo>
                  <a:cubicBezTo>
                    <a:pt x="29" y="32"/>
                    <a:pt x="0" y="71"/>
                    <a:pt x="0" y="114"/>
                  </a:cubicBezTo>
                  <a:cubicBezTo>
                    <a:pt x="0" y="153"/>
                    <a:pt x="20" y="192"/>
                    <a:pt x="53" y="211"/>
                  </a:cubicBezTo>
                  <a:lnTo>
                    <a:pt x="9229" y="6093"/>
                  </a:lnTo>
                  <a:cubicBezTo>
                    <a:pt x="9244" y="6107"/>
                    <a:pt x="9268" y="6112"/>
                    <a:pt x="9287" y="6112"/>
                  </a:cubicBezTo>
                  <a:cubicBezTo>
                    <a:pt x="9326" y="6112"/>
                    <a:pt x="9360" y="6093"/>
                    <a:pt x="9384" y="6059"/>
                  </a:cubicBezTo>
                  <a:cubicBezTo>
                    <a:pt x="9418" y="6006"/>
                    <a:pt x="9403" y="5933"/>
                    <a:pt x="9350" y="5904"/>
                  </a:cubicBezTo>
                  <a:lnTo>
                    <a:pt x="174" y="17"/>
                  </a:lnTo>
                  <a:cubicBezTo>
                    <a:pt x="155" y="7"/>
                    <a:pt x="135" y="0"/>
                    <a:pt x="11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23"/>
            <p:cNvSpPr/>
            <p:nvPr/>
          </p:nvSpPr>
          <p:spPr>
            <a:xfrm>
              <a:off x="-3458325" y="-1823975"/>
              <a:ext cx="193375" cy="191875"/>
            </a:xfrm>
            <a:custGeom>
              <a:avLst/>
              <a:gdLst/>
              <a:ahLst/>
              <a:cxnLst/>
              <a:rect l="l" t="t" r="r" b="b"/>
              <a:pathLst>
                <a:path w="7735" h="7675" extrusionOk="0">
                  <a:moveTo>
                    <a:pt x="7626" y="0"/>
                  </a:moveTo>
                  <a:cubicBezTo>
                    <a:pt x="7610" y="0"/>
                    <a:pt x="7594" y="6"/>
                    <a:pt x="7579" y="20"/>
                  </a:cubicBezTo>
                  <a:lnTo>
                    <a:pt x="52" y="7546"/>
                  </a:lnTo>
                  <a:cubicBezTo>
                    <a:pt x="0" y="7602"/>
                    <a:pt x="48" y="7675"/>
                    <a:pt x="106" y="7675"/>
                  </a:cubicBezTo>
                  <a:cubicBezTo>
                    <a:pt x="124" y="7675"/>
                    <a:pt x="142" y="7668"/>
                    <a:pt x="159" y="7653"/>
                  </a:cubicBezTo>
                  <a:lnTo>
                    <a:pt x="7685" y="131"/>
                  </a:lnTo>
                  <a:cubicBezTo>
                    <a:pt x="7734" y="74"/>
                    <a:pt x="7683" y="0"/>
                    <a:pt x="762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3"/>
            <p:cNvSpPr/>
            <p:nvPr/>
          </p:nvSpPr>
          <p:spPr>
            <a:xfrm>
              <a:off x="-3458850" y="-1824975"/>
              <a:ext cx="194250" cy="193900"/>
            </a:xfrm>
            <a:custGeom>
              <a:avLst/>
              <a:gdLst/>
              <a:ahLst/>
              <a:cxnLst/>
              <a:rect l="l" t="t" r="r" b="b"/>
              <a:pathLst>
                <a:path w="7770" h="7756" extrusionOk="0">
                  <a:moveTo>
                    <a:pt x="7648" y="74"/>
                  </a:moveTo>
                  <a:cubicBezTo>
                    <a:pt x="7658" y="79"/>
                    <a:pt x="7668" y="84"/>
                    <a:pt x="7677" y="89"/>
                  </a:cubicBezTo>
                  <a:cubicBezTo>
                    <a:pt x="7682" y="98"/>
                    <a:pt x="7687" y="103"/>
                    <a:pt x="7687" y="118"/>
                  </a:cubicBezTo>
                  <a:cubicBezTo>
                    <a:pt x="7687" y="127"/>
                    <a:pt x="7687" y="137"/>
                    <a:pt x="7677" y="142"/>
                  </a:cubicBezTo>
                  <a:lnTo>
                    <a:pt x="151" y="7668"/>
                  </a:lnTo>
                  <a:cubicBezTo>
                    <a:pt x="143" y="7676"/>
                    <a:pt x="135" y="7679"/>
                    <a:pt x="126" y="7679"/>
                  </a:cubicBezTo>
                  <a:cubicBezTo>
                    <a:pt x="97" y="7679"/>
                    <a:pt x="71" y="7641"/>
                    <a:pt x="98" y="7615"/>
                  </a:cubicBezTo>
                  <a:lnTo>
                    <a:pt x="7624" y="89"/>
                  </a:lnTo>
                  <a:cubicBezTo>
                    <a:pt x="7629" y="79"/>
                    <a:pt x="7639" y="79"/>
                    <a:pt x="7648" y="79"/>
                  </a:cubicBezTo>
                  <a:lnTo>
                    <a:pt x="7648" y="74"/>
                  </a:lnTo>
                  <a:close/>
                  <a:moveTo>
                    <a:pt x="7645" y="1"/>
                  </a:moveTo>
                  <a:cubicBezTo>
                    <a:pt x="7617" y="1"/>
                    <a:pt x="7592" y="14"/>
                    <a:pt x="7571" y="35"/>
                  </a:cubicBezTo>
                  <a:lnTo>
                    <a:pt x="44" y="7562"/>
                  </a:lnTo>
                  <a:cubicBezTo>
                    <a:pt x="1" y="7605"/>
                    <a:pt x="1" y="7678"/>
                    <a:pt x="44" y="7722"/>
                  </a:cubicBezTo>
                  <a:cubicBezTo>
                    <a:pt x="69" y="7741"/>
                    <a:pt x="98" y="7755"/>
                    <a:pt x="127" y="7755"/>
                  </a:cubicBezTo>
                  <a:cubicBezTo>
                    <a:pt x="160" y="7755"/>
                    <a:pt x="185" y="7741"/>
                    <a:pt x="209" y="7722"/>
                  </a:cubicBezTo>
                  <a:lnTo>
                    <a:pt x="7735" y="195"/>
                  </a:lnTo>
                  <a:cubicBezTo>
                    <a:pt x="7755" y="171"/>
                    <a:pt x="7769" y="142"/>
                    <a:pt x="7769" y="108"/>
                  </a:cubicBezTo>
                  <a:cubicBezTo>
                    <a:pt x="7759" y="50"/>
                    <a:pt x="7716" y="6"/>
                    <a:pt x="7658" y="2"/>
                  </a:cubicBezTo>
                  <a:cubicBezTo>
                    <a:pt x="7653" y="1"/>
                    <a:pt x="7649" y="1"/>
                    <a:pt x="764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3"/>
            <p:cNvSpPr/>
            <p:nvPr/>
          </p:nvSpPr>
          <p:spPr>
            <a:xfrm>
              <a:off x="-3297750" y="-1853000"/>
              <a:ext cx="61825" cy="60375"/>
            </a:xfrm>
            <a:custGeom>
              <a:avLst/>
              <a:gdLst/>
              <a:ahLst/>
              <a:cxnLst/>
              <a:rect l="l" t="t" r="r" b="b"/>
              <a:pathLst>
                <a:path w="2473" h="2415" extrusionOk="0">
                  <a:moveTo>
                    <a:pt x="110" y="0"/>
                  </a:moveTo>
                  <a:cubicBezTo>
                    <a:pt x="50" y="0"/>
                    <a:pt x="0" y="74"/>
                    <a:pt x="53" y="131"/>
                  </a:cubicBezTo>
                  <a:lnTo>
                    <a:pt x="2312" y="2395"/>
                  </a:lnTo>
                  <a:cubicBezTo>
                    <a:pt x="2328" y="2409"/>
                    <a:pt x="2345" y="2414"/>
                    <a:pt x="2362" y="2414"/>
                  </a:cubicBezTo>
                  <a:cubicBezTo>
                    <a:pt x="2421" y="2414"/>
                    <a:pt x="2472" y="2340"/>
                    <a:pt x="2423" y="2284"/>
                  </a:cubicBezTo>
                  <a:lnTo>
                    <a:pt x="159" y="20"/>
                  </a:lnTo>
                  <a:cubicBezTo>
                    <a:pt x="143" y="6"/>
                    <a:pt x="126"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3"/>
            <p:cNvSpPr/>
            <p:nvPr/>
          </p:nvSpPr>
          <p:spPr>
            <a:xfrm>
              <a:off x="-3299200" y="-1854000"/>
              <a:ext cx="63600" cy="62325"/>
            </a:xfrm>
            <a:custGeom>
              <a:avLst/>
              <a:gdLst/>
              <a:ahLst/>
              <a:cxnLst/>
              <a:rect l="l" t="t" r="r" b="b"/>
              <a:pathLst>
                <a:path w="2544" h="2493" extrusionOk="0">
                  <a:moveTo>
                    <a:pt x="164" y="79"/>
                  </a:moveTo>
                  <a:cubicBezTo>
                    <a:pt x="174" y="79"/>
                    <a:pt x="184" y="79"/>
                    <a:pt x="193" y="89"/>
                  </a:cubicBezTo>
                  <a:lnTo>
                    <a:pt x="2452" y="2353"/>
                  </a:lnTo>
                  <a:cubicBezTo>
                    <a:pt x="2462" y="2357"/>
                    <a:pt x="2467" y="2372"/>
                    <a:pt x="2462" y="2386"/>
                  </a:cubicBezTo>
                  <a:cubicBezTo>
                    <a:pt x="2462" y="2401"/>
                    <a:pt x="2447" y="2411"/>
                    <a:pt x="2433" y="2415"/>
                  </a:cubicBezTo>
                  <a:cubicBezTo>
                    <a:pt x="2430" y="2417"/>
                    <a:pt x="2427" y="2417"/>
                    <a:pt x="2424" y="2417"/>
                  </a:cubicBezTo>
                  <a:cubicBezTo>
                    <a:pt x="2416" y="2417"/>
                    <a:pt x="2406" y="2413"/>
                    <a:pt x="2399" y="2406"/>
                  </a:cubicBezTo>
                  <a:lnTo>
                    <a:pt x="135" y="142"/>
                  </a:lnTo>
                  <a:cubicBezTo>
                    <a:pt x="121" y="128"/>
                    <a:pt x="121" y="103"/>
                    <a:pt x="135" y="89"/>
                  </a:cubicBezTo>
                  <a:cubicBezTo>
                    <a:pt x="145" y="84"/>
                    <a:pt x="155" y="79"/>
                    <a:pt x="164" y="79"/>
                  </a:cubicBezTo>
                  <a:close/>
                  <a:moveTo>
                    <a:pt x="163" y="1"/>
                  </a:moveTo>
                  <a:cubicBezTo>
                    <a:pt x="75" y="1"/>
                    <a:pt x="0" y="114"/>
                    <a:pt x="82" y="195"/>
                  </a:cubicBezTo>
                  <a:lnTo>
                    <a:pt x="2346" y="2459"/>
                  </a:lnTo>
                  <a:cubicBezTo>
                    <a:pt x="2365" y="2478"/>
                    <a:pt x="2394" y="2493"/>
                    <a:pt x="2423" y="2493"/>
                  </a:cubicBezTo>
                  <a:cubicBezTo>
                    <a:pt x="2433" y="2493"/>
                    <a:pt x="2442" y="2493"/>
                    <a:pt x="2452" y="2488"/>
                  </a:cubicBezTo>
                  <a:cubicBezTo>
                    <a:pt x="2491" y="2478"/>
                    <a:pt x="2525" y="2444"/>
                    <a:pt x="2534" y="2406"/>
                  </a:cubicBezTo>
                  <a:cubicBezTo>
                    <a:pt x="2544" y="2367"/>
                    <a:pt x="2534" y="2324"/>
                    <a:pt x="2505" y="2299"/>
                  </a:cubicBezTo>
                  <a:lnTo>
                    <a:pt x="242" y="36"/>
                  </a:lnTo>
                  <a:cubicBezTo>
                    <a:pt x="217" y="11"/>
                    <a:pt x="189" y="1"/>
                    <a:pt x="16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23"/>
            <p:cNvSpPr/>
            <p:nvPr/>
          </p:nvSpPr>
          <p:spPr>
            <a:xfrm>
              <a:off x="-3311900" y="-1833600"/>
              <a:ext cx="56650" cy="55125"/>
            </a:xfrm>
            <a:custGeom>
              <a:avLst/>
              <a:gdLst/>
              <a:ahLst/>
              <a:cxnLst/>
              <a:rect l="l" t="t" r="r" b="b"/>
              <a:pathLst>
                <a:path w="2266" h="2205" extrusionOk="0">
                  <a:moveTo>
                    <a:pt x="110" y="1"/>
                  </a:moveTo>
                  <a:cubicBezTo>
                    <a:pt x="53" y="1"/>
                    <a:pt x="1" y="78"/>
                    <a:pt x="53" y="134"/>
                  </a:cubicBezTo>
                  <a:lnTo>
                    <a:pt x="2104" y="2180"/>
                  </a:lnTo>
                  <a:cubicBezTo>
                    <a:pt x="2120" y="2197"/>
                    <a:pt x="2138" y="2204"/>
                    <a:pt x="2156" y="2204"/>
                  </a:cubicBezTo>
                  <a:cubicBezTo>
                    <a:pt x="2214" y="2204"/>
                    <a:pt x="2266" y="2129"/>
                    <a:pt x="2210" y="2073"/>
                  </a:cubicBezTo>
                  <a:lnTo>
                    <a:pt x="159" y="23"/>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23"/>
            <p:cNvSpPr/>
            <p:nvPr/>
          </p:nvSpPr>
          <p:spPr>
            <a:xfrm>
              <a:off x="-3313175" y="-1834475"/>
              <a:ext cx="58350" cy="56950"/>
            </a:xfrm>
            <a:custGeom>
              <a:avLst/>
              <a:gdLst/>
              <a:ahLst/>
              <a:cxnLst/>
              <a:rect l="l" t="t" r="r" b="b"/>
              <a:pathLst>
                <a:path w="2334" h="2278" extrusionOk="0">
                  <a:moveTo>
                    <a:pt x="162" y="77"/>
                  </a:moveTo>
                  <a:cubicBezTo>
                    <a:pt x="172" y="77"/>
                    <a:pt x="177" y="82"/>
                    <a:pt x="186" y="91"/>
                  </a:cubicBezTo>
                  <a:lnTo>
                    <a:pt x="2237" y="2133"/>
                  </a:lnTo>
                  <a:cubicBezTo>
                    <a:pt x="2242" y="2142"/>
                    <a:pt x="2247" y="2157"/>
                    <a:pt x="2247" y="2167"/>
                  </a:cubicBezTo>
                  <a:cubicBezTo>
                    <a:pt x="2242" y="2181"/>
                    <a:pt x="2228" y="2196"/>
                    <a:pt x="2213" y="2200"/>
                  </a:cubicBezTo>
                  <a:cubicBezTo>
                    <a:pt x="2203" y="2200"/>
                    <a:pt x="2189" y="2200"/>
                    <a:pt x="2179" y="2191"/>
                  </a:cubicBezTo>
                  <a:lnTo>
                    <a:pt x="133" y="140"/>
                  </a:lnTo>
                  <a:cubicBezTo>
                    <a:pt x="119" y="125"/>
                    <a:pt x="119" y="101"/>
                    <a:pt x="133" y="87"/>
                  </a:cubicBezTo>
                  <a:cubicBezTo>
                    <a:pt x="138" y="82"/>
                    <a:pt x="148" y="77"/>
                    <a:pt x="162" y="77"/>
                  </a:cubicBezTo>
                  <a:close/>
                  <a:moveTo>
                    <a:pt x="162" y="0"/>
                  </a:moveTo>
                  <a:cubicBezTo>
                    <a:pt x="75" y="0"/>
                    <a:pt x="0" y="111"/>
                    <a:pt x="75" y="193"/>
                  </a:cubicBezTo>
                  <a:lnTo>
                    <a:pt x="2126" y="2244"/>
                  </a:lnTo>
                  <a:cubicBezTo>
                    <a:pt x="2145" y="2263"/>
                    <a:pt x="2174" y="2273"/>
                    <a:pt x="2203" y="2278"/>
                  </a:cubicBezTo>
                  <a:lnTo>
                    <a:pt x="2213" y="2278"/>
                  </a:lnTo>
                  <a:cubicBezTo>
                    <a:pt x="2242" y="2273"/>
                    <a:pt x="2266" y="2258"/>
                    <a:pt x="2286" y="2239"/>
                  </a:cubicBezTo>
                  <a:cubicBezTo>
                    <a:pt x="2334" y="2196"/>
                    <a:pt x="2334" y="2123"/>
                    <a:pt x="2286" y="2079"/>
                  </a:cubicBezTo>
                  <a:lnTo>
                    <a:pt x="239" y="33"/>
                  </a:lnTo>
                  <a:cubicBezTo>
                    <a:pt x="215" y="10"/>
                    <a:pt x="188" y="0"/>
                    <a:pt x="16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23"/>
            <p:cNvSpPr/>
            <p:nvPr/>
          </p:nvSpPr>
          <p:spPr>
            <a:xfrm>
              <a:off x="-3325950" y="-1814075"/>
              <a:ext cx="51075" cy="49625"/>
            </a:xfrm>
            <a:custGeom>
              <a:avLst/>
              <a:gdLst/>
              <a:ahLst/>
              <a:cxnLst/>
              <a:rect l="l" t="t" r="r" b="b"/>
              <a:pathLst>
                <a:path w="2043" h="1985" extrusionOk="0">
                  <a:moveTo>
                    <a:pt x="110" y="1"/>
                  </a:moveTo>
                  <a:cubicBezTo>
                    <a:pt x="51" y="1"/>
                    <a:pt x="0" y="75"/>
                    <a:pt x="49" y="132"/>
                  </a:cubicBezTo>
                  <a:lnTo>
                    <a:pt x="1887" y="1965"/>
                  </a:lnTo>
                  <a:cubicBezTo>
                    <a:pt x="1902" y="1979"/>
                    <a:pt x="1919" y="1984"/>
                    <a:pt x="1935" y="1984"/>
                  </a:cubicBezTo>
                  <a:cubicBezTo>
                    <a:pt x="1992" y="1984"/>
                    <a:pt x="2043" y="1910"/>
                    <a:pt x="1994" y="1854"/>
                  </a:cubicBezTo>
                  <a:lnTo>
                    <a:pt x="160" y="20"/>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23"/>
            <p:cNvSpPr/>
            <p:nvPr/>
          </p:nvSpPr>
          <p:spPr>
            <a:xfrm>
              <a:off x="-3326175" y="-1815050"/>
              <a:ext cx="51900" cy="51550"/>
            </a:xfrm>
            <a:custGeom>
              <a:avLst/>
              <a:gdLst/>
              <a:ahLst/>
              <a:cxnLst/>
              <a:rect l="l" t="t" r="r" b="b"/>
              <a:pathLst>
                <a:path w="2076" h="2062" extrusionOk="0">
                  <a:moveTo>
                    <a:pt x="124" y="77"/>
                  </a:moveTo>
                  <a:cubicBezTo>
                    <a:pt x="131" y="77"/>
                    <a:pt x="138" y="81"/>
                    <a:pt x="145" y="88"/>
                  </a:cubicBezTo>
                  <a:lnTo>
                    <a:pt x="1978" y="1922"/>
                  </a:lnTo>
                  <a:cubicBezTo>
                    <a:pt x="2001" y="1948"/>
                    <a:pt x="1976" y="1984"/>
                    <a:pt x="1948" y="1984"/>
                  </a:cubicBezTo>
                  <a:cubicBezTo>
                    <a:pt x="1940" y="1984"/>
                    <a:pt x="1932" y="1981"/>
                    <a:pt x="1925" y="1975"/>
                  </a:cubicBezTo>
                  <a:lnTo>
                    <a:pt x="92" y="142"/>
                  </a:lnTo>
                  <a:cubicBezTo>
                    <a:pt x="82" y="137"/>
                    <a:pt x="77" y="127"/>
                    <a:pt x="77" y="117"/>
                  </a:cubicBezTo>
                  <a:cubicBezTo>
                    <a:pt x="82" y="93"/>
                    <a:pt x="97" y="79"/>
                    <a:pt x="116" y="79"/>
                  </a:cubicBezTo>
                  <a:cubicBezTo>
                    <a:pt x="119" y="77"/>
                    <a:pt x="121" y="77"/>
                    <a:pt x="124" y="77"/>
                  </a:cubicBezTo>
                  <a:close/>
                  <a:moveTo>
                    <a:pt x="124" y="0"/>
                  </a:moveTo>
                  <a:cubicBezTo>
                    <a:pt x="120" y="0"/>
                    <a:pt x="116" y="1"/>
                    <a:pt x="111" y="1"/>
                  </a:cubicBezTo>
                  <a:cubicBezTo>
                    <a:pt x="82" y="1"/>
                    <a:pt x="58" y="16"/>
                    <a:pt x="39" y="35"/>
                  </a:cubicBezTo>
                  <a:cubicBezTo>
                    <a:pt x="19" y="54"/>
                    <a:pt x="5" y="84"/>
                    <a:pt x="5" y="108"/>
                  </a:cubicBezTo>
                  <a:cubicBezTo>
                    <a:pt x="0" y="142"/>
                    <a:pt x="15" y="171"/>
                    <a:pt x="34" y="195"/>
                  </a:cubicBezTo>
                  <a:lnTo>
                    <a:pt x="1872" y="2028"/>
                  </a:lnTo>
                  <a:cubicBezTo>
                    <a:pt x="1891" y="2052"/>
                    <a:pt x="1916" y="2062"/>
                    <a:pt x="1949" y="2062"/>
                  </a:cubicBezTo>
                  <a:cubicBezTo>
                    <a:pt x="1978" y="2062"/>
                    <a:pt x="2007" y="2047"/>
                    <a:pt x="2032" y="2028"/>
                  </a:cubicBezTo>
                  <a:cubicBezTo>
                    <a:pt x="2075" y="1984"/>
                    <a:pt x="2075" y="1912"/>
                    <a:pt x="2032" y="1868"/>
                  </a:cubicBezTo>
                  <a:lnTo>
                    <a:pt x="198" y="35"/>
                  </a:lnTo>
                  <a:cubicBezTo>
                    <a:pt x="177" y="14"/>
                    <a:pt x="153" y="0"/>
                    <a:pt x="12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23"/>
            <p:cNvSpPr/>
            <p:nvPr/>
          </p:nvSpPr>
          <p:spPr>
            <a:xfrm>
              <a:off x="-3340075" y="-1794675"/>
              <a:ext cx="45725" cy="44250"/>
            </a:xfrm>
            <a:custGeom>
              <a:avLst/>
              <a:gdLst/>
              <a:ahLst/>
              <a:cxnLst/>
              <a:rect l="l" t="t" r="r" b="b"/>
              <a:pathLst>
                <a:path w="1829" h="1770" extrusionOk="0">
                  <a:moveTo>
                    <a:pt x="107" y="1"/>
                  </a:moveTo>
                  <a:cubicBezTo>
                    <a:pt x="49" y="1"/>
                    <a:pt x="1" y="74"/>
                    <a:pt x="53" y="129"/>
                  </a:cubicBezTo>
                  <a:lnTo>
                    <a:pt x="1673" y="1750"/>
                  </a:lnTo>
                  <a:lnTo>
                    <a:pt x="1669" y="1750"/>
                  </a:lnTo>
                  <a:cubicBezTo>
                    <a:pt x="1685" y="1764"/>
                    <a:pt x="1702" y="1770"/>
                    <a:pt x="1719" y="1770"/>
                  </a:cubicBezTo>
                  <a:cubicBezTo>
                    <a:pt x="1778" y="1770"/>
                    <a:pt x="1829" y="1696"/>
                    <a:pt x="1780" y="1643"/>
                  </a:cubicBezTo>
                  <a:lnTo>
                    <a:pt x="159" y="23"/>
                  </a:lnTo>
                  <a:cubicBezTo>
                    <a:pt x="143" y="7"/>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23"/>
            <p:cNvSpPr/>
            <p:nvPr/>
          </p:nvSpPr>
          <p:spPr>
            <a:xfrm>
              <a:off x="-3340325" y="-1795575"/>
              <a:ext cx="46325" cy="46225"/>
            </a:xfrm>
            <a:custGeom>
              <a:avLst/>
              <a:gdLst/>
              <a:ahLst/>
              <a:cxnLst/>
              <a:rect l="l" t="t" r="r" b="b"/>
              <a:pathLst>
                <a:path w="1853" h="1849" extrusionOk="0">
                  <a:moveTo>
                    <a:pt x="121" y="74"/>
                  </a:moveTo>
                  <a:cubicBezTo>
                    <a:pt x="131" y="74"/>
                    <a:pt x="140" y="78"/>
                    <a:pt x="145" y="88"/>
                  </a:cubicBezTo>
                  <a:lnTo>
                    <a:pt x="1766" y="1704"/>
                  </a:lnTo>
                  <a:cubicBezTo>
                    <a:pt x="1775" y="1713"/>
                    <a:pt x="1775" y="1728"/>
                    <a:pt x="1775" y="1738"/>
                  </a:cubicBezTo>
                  <a:cubicBezTo>
                    <a:pt x="1770" y="1752"/>
                    <a:pt x="1756" y="1767"/>
                    <a:pt x="1741" y="1771"/>
                  </a:cubicBezTo>
                  <a:cubicBezTo>
                    <a:pt x="1732" y="1771"/>
                    <a:pt x="1717" y="1771"/>
                    <a:pt x="1712" y="1762"/>
                  </a:cubicBezTo>
                  <a:lnTo>
                    <a:pt x="92" y="141"/>
                  </a:lnTo>
                  <a:cubicBezTo>
                    <a:pt x="78" y="127"/>
                    <a:pt x="78" y="103"/>
                    <a:pt x="92" y="88"/>
                  </a:cubicBezTo>
                  <a:cubicBezTo>
                    <a:pt x="97" y="83"/>
                    <a:pt x="107" y="78"/>
                    <a:pt x="121" y="74"/>
                  </a:cubicBezTo>
                  <a:close/>
                  <a:moveTo>
                    <a:pt x="123" y="0"/>
                  </a:moveTo>
                  <a:cubicBezTo>
                    <a:pt x="119" y="0"/>
                    <a:pt x="115" y="0"/>
                    <a:pt x="111" y="1"/>
                  </a:cubicBezTo>
                  <a:cubicBezTo>
                    <a:pt x="82" y="1"/>
                    <a:pt x="53" y="16"/>
                    <a:pt x="34" y="35"/>
                  </a:cubicBezTo>
                  <a:cubicBezTo>
                    <a:pt x="15" y="54"/>
                    <a:pt x="5" y="78"/>
                    <a:pt x="0" y="107"/>
                  </a:cubicBezTo>
                  <a:cubicBezTo>
                    <a:pt x="0" y="141"/>
                    <a:pt x="10" y="170"/>
                    <a:pt x="34" y="195"/>
                  </a:cubicBezTo>
                  <a:lnTo>
                    <a:pt x="1654" y="1815"/>
                  </a:lnTo>
                  <a:cubicBezTo>
                    <a:pt x="1674" y="1834"/>
                    <a:pt x="1703" y="1849"/>
                    <a:pt x="1732" y="1849"/>
                  </a:cubicBezTo>
                  <a:cubicBezTo>
                    <a:pt x="1741" y="1849"/>
                    <a:pt x="1751" y="1844"/>
                    <a:pt x="1761" y="1844"/>
                  </a:cubicBezTo>
                  <a:cubicBezTo>
                    <a:pt x="1800" y="1834"/>
                    <a:pt x="1833" y="1800"/>
                    <a:pt x="1843" y="1757"/>
                  </a:cubicBezTo>
                  <a:cubicBezTo>
                    <a:pt x="1853" y="1718"/>
                    <a:pt x="1843" y="1679"/>
                    <a:pt x="1814" y="1650"/>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23"/>
            <p:cNvSpPr/>
            <p:nvPr/>
          </p:nvSpPr>
          <p:spPr>
            <a:xfrm>
              <a:off x="-3354125" y="-1775125"/>
              <a:ext cx="40325" cy="38850"/>
            </a:xfrm>
            <a:custGeom>
              <a:avLst/>
              <a:gdLst/>
              <a:ahLst/>
              <a:cxnLst/>
              <a:rect l="l" t="t" r="r" b="b"/>
              <a:pathLst>
                <a:path w="1613" h="1554" extrusionOk="0">
                  <a:moveTo>
                    <a:pt x="110" y="0"/>
                  </a:moveTo>
                  <a:cubicBezTo>
                    <a:pt x="51" y="0"/>
                    <a:pt x="0" y="73"/>
                    <a:pt x="49" y="126"/>
                  </a:cubicBezTo>
                  <a:lnTo>
                    <a:pt x="1457" y="1534"/>
                  </a:lnTo>
                  <a:cubicBezTo>
                    <a:pt x="1472" y="1548"/>
                    <a:pt x="1488" y="1554"/>
                    <a:pt x="1504" y="1554"/>
                  </a:cubicBezTo>
                  <a:cubicBezTo>
                    <a:pt x="1561" y="1554"/>
                    <a:pt x="1612" y="1479"/>
                    <a:pt x="1563" y="1423"/>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23"/>
            <p:cNvSpPr/>
            <p:nvPr/>
          </p:nvSpPr>
          <p:spPr>
            <a:xfrm>
              <a:off x="-3354725" y="-1776125"/>
              <a:ext cx="41500" cy="40800"/>
            </a:xfrm>
            <a:custGeom>
              <a:avLst/>
              <a:gdLst/>
              <a:ahLst/>
              <a:cxnLst/>
              <a:rect l="l" t="t" r="r" b="b"/>
              <a:pathLst>
                <a:path w="1660" h="1632" extrusionOk="0">
                  <a:moveTo>
                    <a:pt x="131" y="74"/>
                  </a:moveTo>
                  <a:cubicBezTo>
                    <a:pt x="141" y="79"/>
                    <a:pt x="150" y="79"/>
                    <a:pt x="155" y="89"/>
                  </a:cubicBezTo>
                  <a:lnTo>
                    <a:pt x="1558" y="1492"/>
                  </a:lnTo>
                  <a:cubicBezTo>
                    <a:pt x="1577" y="1506"/>
                    <a:pt x="1577" y="1530"/>
                    <a:pt x="1558" y="1545"/>
                  </a:cubicBezTo>
                  <a:cubicBezTo>
                    <a:pt x="1553" y="1552"/>
                    <a:pt x="1545" y="1556"/>
                    <a:pt x="1536" y="1556"/>
                  </a:cubicBezTo>
                  <a:cubicBezTo>
                    <a:pt x="1527" y="1556"/>
                    <a:pt x="1517" y="1552"/>
                    <a:pt x="1510" y="1545"/>
                  </a:cubicBezTo>
                  <a:lnTo>
                    <a:pt x="102" y="142"/>
                  </a:lnTo>
                  <a:cubicBezTo>
                    <a:pt x="97" y="132"/>
                    <a:pt x="92" y="123"/>
                    <a:pt x="92" y="113"/>
                  </a:cubicBezTo>
                  <a:cubicBezTo>
                    <a:pt x="92" y="103"/>
                    <a:pt x="97" y="94"/>
                    <a:pt x="107" y="89"/>
                  </a:cubicBezTo>
                  <a:cubicBezTo>
                    <a:pt x="112" y="84"/>
                    <a:pt x="121" y="79"/>
                    <a:pt x="131" y="74"/>
                  </a:cubicBezTo>
                  <a:close/>
                  <a:moveTo>
                    <a:pt x="134" y="1"/>
                  </a:moveTo>
                  <a:cubicBezTo>
                    <a:pt x="130" y="1"/>
                    <a:pt x="126" y="1"/>
                    <a:pt x="121" y="2"/>
                  </a:cubicBezTo>
                  <a:cubicBezTo>
                    <a:pt x="92" y="2"/>
                    <a:pt x="68" y="16"/>
                    <a:pt x="49" y="36"/>
                  </a:cubicBezTo>
                  <a:cubicBezTo>
                    <a:pt x="1" y="79"/>
                    <a:pt x="1" y="152"/>
                    <a:pt x="49" y="195"/>
                  </a:cubicBezTo>
                  <a:lnTo>
                    <a:pt x="1452" y="1598"/>
                  </a:lnTo>
                  <a:cubicBezTo>
                    <a:pt x="1471" y="1622"/>
                    <a:pt x="1500" y="1632"/>
                    <a:pt x="1529" y="1632"/>
                  </a:cubicBezTo>
                  <a:cubicBezTo>
                    <a:pt x="1558" y="1632"/>
                    <a:pt x="1587" y="1617"/>
                    <a:pt x="1611" y="1598"/>
                  </a:cubicBezTo>
                  <a:cubicBezTo>
                    <a:pt x="1660" y="1554"/>
                    <a:pt x="1660" y="1482"/>
                    <a:pt x="1611" y="1438"/>
                  </a:cubicBezTo>
                  <a:lnTo>
                    <a:pt x="209" y="36"/>
                  </a:lnTo>
                  <a:cubicBezTo>
                    <a:pt x="187" y="15"/>
                    <a:pt x="163" y="1"/>
                    <a:pt x="13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3"/>
            <p:cNvSpPr/>
            <p:nvPr/>
          </p:nvSpPr>
          <p:spPr>
            <a:xfrm>
              <a:off x="-3487375" y="-1663400"/>
              <a:ext cx="61800" cy="60325"/>
            </a:xfrm>
            <a:custGeom>
              <a:avLst/>
              <a:gdLst/>
              <a:ahLst/>
              <a:cxnLst/>
              <a:rect l="l" t="t" r="r" b="b"/>
              <a:pathLst>
                <a:path w="2472" h="2413" extrusionOk="0">
                  <a:moveTo>
                    <a:pt x="110" y="1"/>
                  </a:moveTo>
                  <a:cubicBezTo>
                    <a:pt x="51" y="1"/>
                    <a:pt x="1" y="74"/>
                    <a:pt x="54" y="127"/>
                  </a:cubicBezTo>
                  <a:lnTo>
                    <a:pt x="2317" y="2390"/>
                  </a:lnTo>
                  <a:cubicBezTo>
                    <a:pt x="2333" y="2406"/>
                    <a:pt x="2350" y="2413"/>
                    <a:pt x="2367" y="2413"/>
                  </a:cubicBezTo>
                  <a:cubicBezTo>
                    <a:pt x="2423" y="2413"/>
                    <a:pt x="2472" y="2340"/>
                    <a:pt x="2424" y="2284"/>
                  </a:cubicBezTo>
                  <a:lnTo>
                    <a:pt x="160" y="20"/>
                  </a:lnTo>
                  <a:cubicBezTo>
                    <a:pt x="144" y="6"/>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3"/>
            <p:cNvSpPr/>
            <p:nvPr/>
          </p:nvSpPr>
          <p:spPr>
            <a:xfrm>
              <a:off x="-3487625" y="-1664375"/>
              <a:ext cx="62675" cy="62325"/>
            </a:xfrm>
            <a:custGeom>
              <a:avLst/>
              <a:gdLst/>
              <a:ahLst/>
              <a:cxnLst/>
              <a:rect l="l" t="t" r="r" b="b"/>
              <a:pathLst>
                <a:path w="2507" h="2493" extrusionOk="0">
                  <a:moveTo>
                    <a:pt x="122" y="74"/>
                  </a:moveTo>
                  <a:cubicBezTo>
                    <a:pt x="131" y="79"/>
                    <a:pt x="136" y="79"/>
                    <a:pt x="146" y="83"/>
                  </a:cubicBezTo>
                  <a:lnTo>
                    <a:pt x="2405" y="2347"/>
                  </a:lnTo>
                  <a:cubicBezTo>
                    <a:pt x="2419" y="2362"/>
                    <a:pt x="2419" y="2386"/>
                    <a:pt x="2405" y="2400"/>
                  </a:cubicBezTo>
                  <a:cubicBezTo>
                    <a:pt x="2397" y="2408"/>
                    <a:pt x="2388" y="2411"/>
                    <a:pt x="2379" y="2411"/>
                  </a:cubicBezTo>
                  <a:cubicBezTo>
                    <a:pt x="2370" y="2411"/>
                    <a:pt x="2361" y="2408"/>
                    <a:pt x="2356" y="2400"/>
                  </a:cubicBezTo>
                  <a:lnTo>
                    <a:pt x="93" y="137"/>
                  </a:lnTo>
                  <a:cubicBezTo>
                    <a:pt x="78" y="122"/>
                    <a:pt x="78" y="98"/>
                    <a:pt x="93" y="83"/>
                  </a:cubicBezTo>
                  <a:cubicBezTo>
                    <a:pt x="97" y="79"/>
                    <a:pt x="107" y="74"/>
                    <a:pt x="117" y="74"/>
                  </a:cubicBezTo>
                  <a:close/>
                  <a:moveTo>
                    <a:pt x="123" y="0"/>
                  </a:moveTo>
                  <a:cubicBezTo>
                    <a:pt x="119" y="0"/>
                    <a:pt x="116" y="1"/>
                    <a:pt x="112" y="1"/>
                  </a:cubicBezTo>
                  <a:cubicBezTo>
                    <a:pt x="54" y="6"/>
                    <a:pt x="5" y="50"/>
                    <a:pt x="1" y="108"/>
                  </a:cubicBezTo>
                  <a:cubicBezTo>
                    <a:pt x="1" y="141"/>
                    <a:pt x="10" y="171"/>
                    <a:pt x="34" y="195"/>
                  </a:cubicBezTo>
                  <a:lnTo>
                    <a:pt x="2298" y="2458"/>
                  </a:lnTo>
                  <a:cubicBezTo>
                    <a:pt x="2318" y="2478"/>
                    <a:pt x="2347" y="2492"/>
                    <a:pt x="2376" y="2492"/>
                  </a:cubicBezTo>
                  <a:cubicBezTo>
                    <a:pt x="2409" y="2492"/>
                    <a:pt x="2439" y="2478"/>
                    <a:pt x="2458" y="2454"/>
                  </a:cubicBezTo>
                  <a:cubicBezTo>
                    <a:pt x="2506" y="2415"/>
                    <a:pt x="2506" y="2338"/>
                    <a:pt x="2458" y="2299"/>
                  </a:cubicBezTo>
                  <a:lnTo>
                    <a:pt x="199" y="35"/>
                  </a:lnTo>
                  <a:cubicBezTo>
                    <a:pt x="178"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23"/>
            <p:cNvSpPr/>
            <p:nvPr/>
          </p:nvSpPr>
          <p:spPr>
            <a:xfrm>
              <a:off x="-3467975" y="-1677600"/>
              <a:ext cx="56625" cy="55100"/>
            </a:xfrm>
            <a:custGeom>
              <a:avLst/>
              <a:gdLst/>
              <a:ahLst/>
              <a:cxnLst/>
              <a:rect l="l" t="t" r="r" b="b"/>
              <a:pathLst>
                <a:path w="2265" h="2204" extrusionOk="0">
                  <a:moveTo>
                    <a:pt x="111" y="1"/>
                  </a:moveTo>
                  <a:cubicBezTo>
                    <a:pt x="51" y="1"/>
                    <a:pt x="0" y="77"/>
                    <a:pt x="56" y="134"/>
                  </a:cubicBezTo>
                  <a:cubicBezTo>
                    <a:pt x="1357" y="1435"/>
                    <a:pt x="801" y="878"/>
                    <a:pt x="2102" y="2180"/>
                  </a:cubicBezTo>
                  <a:cubicBezTo>
                    <a:pt x="2119" y="2197"/>
                    <a:pt x="2138" y="2204"/>
                    <a:pt x="2157" y="2204"/>
                  </a:cubicBezTo>
                  <a:cubicBezTo>
                    <a:pt x="2215" y="2204"/>
                    <a:pt x="2264" y="2129"/>
                    <a:pt x="2209" y="2073"/>
                  </a:cubicBezTo>
                  <a:lnTo>
                    <a:pt x="163" y="22"/>
                  </a:lnTo>
                  <a:cubicBezTo>
                    <a:pt x="146" y="7"/>
                    <a:pt x="128" y="1"/>
                    <a:pt x="111"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23"/>
            <p:cNvSpPr/>
            <p:nvPr/>
          </p:nvSpPr>
          <p:spPr>
            <a:xfrm>
              <a:off x="-3469175" y="-1678375"/>
              <a:ext cx="58000" cy="56850"/>
            </a:xfrm>
            <a:custGeom>
              <a:avLst/>
              <a:gdLst/>
              <a:ahLst/>
              <a:cxnLst/>
              <a:rect l="l" t="t" r="r" b="b"/>
              <a:pathLst>
                <a:path w="2320" h="2274" extrusionOk="0">
                  <a:moveTo>
                    <a:pt x="157" y="73"/>
                  </a:moveTo>
                  <a:cubicBezTo>
                    <a:pt x="167" y="73"/>
                    <a:pt x="177" y="78"/>
                    <a:pt x="187" y="82"/>
                  </a:cubicBezTo>
                  <a:lnTo>
                    <a:pt x="2233" y="2133"/>
                  </a:lnTo>
                  <a:cubicBezTo>
                    <a:pt x="2242" y="2138"/>
                    <a:pt x="2247" y="2148"/>
                    <a:pt x="2247" y="2157"/>
                  </a:cubicBezTo>
                  <a:cubicBezTo>
                    <a:pt x="2242" y="2167"/>
                    <a:pt x="2237" y="2177"/>
                    <a:pt x="2233" y="2182"/>
                  </a:cubicBezTo>
                  <a:cubicBezTo>
                    <a:pt x="2223" y="2191"/>
                    <a:pt x="2218" y="2196"/>
                    <a:pt x="2208" y="2196"/>
                  </a:cubicBezTo>
                  <a:cubicBezTo>
                    <a:pt x="2194" y="2196"/>
                    <a:pt x="2184" y="2191"/>
                    <a:pt x="2179" y="2186"/>
                  </a:cubicBezTo>
                  <a:lnTo>
                    <a:pt x="133" y="136"/>
                  </a:lnTo>
                  <a:cubicBezTo>
                    <a:pt x="114" y="121"/>
                    <a:pt x="114" y="97"/>
                    <a:pt x="133" y="87"/>
                  </a:cubicBezTo>
                  <a:cubicBezTo>
                    <a:pt x="138" y="78"/>
                    <a:pt x="148" y="73"/>
                    <a:pt x="157" y="73"/>
                  </a:cubicBezTo>
                  <a:close/>
                  <a:moveTo>
                    <a:pt x="160" y="1"/>
                  </a:moveTo>
                  <a:cubicBezTo>
                    <a:pt x="73" y="1"/>
                    <a:pt x="1" y="112"/>
                    <a:pt x="75" y="194"/>
                  </a:cubicBezTo>
                  <a:lnTo>
                    <a:pt x="2126" y="2240"/>
                  </a:lnTo>
                  <a:cubicBezTo>
                    <a:pt x="2146" y="2259"/>
                    <a:pt x="2175" y="2274"/>
                    <a:pt x="2204" y="2274"/>
                  </a:cubicBezTo>
                  <a:lnTo>
                    <a:pt x="2208" y="2274"/>
                  </a:lnTo>
                  <a:cubicBezTo>
                    <a:pt x="2237" y="2274"/>
                    <a:pt x="2266" y="2259"/>
                    <a:pt x="2286" y="2240"/>
                  </a:cubicBezTo>
                  <a:cubicBezTo>
                    <a:pt x="2305" y="2220"/>
                    <a:pt x="2315" y="2196"/>
                    <a:pt x="2320" y="2167"/>
                  </a:cubicBezTo>
                  <a:cubicBezTo>
                    <a:pt x="2320" y="2133"/>
                    <a:pt x="2310" y="2104"/>
                    <a:pt x="2286" y="2080"/>
                  </a:cubicBezTo>
                  <a:lnTo>
                    <a:pt x="240" y="34"/>
                  </a:lnTo>
                  <a:cubicBezTo>
                    <a:pt x="214" y="11"/>
                    <a:pt x="187" y="1"/>
                    <a:pt x="16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3"/>
            <p:cNvSpPr/>
            <p:nvPr/>
          </p:nvSpPr>
          <p:spPr>
            <a:xfrm>
              <a:off x="-3448425" y="-1691650"/>
              <a:ext cx="51125" cy="49650"/>
            </a:xfrm>
            <a:custGeom>
              <a:avLst/>
              <a:gdLst/>
              <a:ahLst/>
              <a:cxnLst/>
              <a:rect l="l" t="t" r="r" b="b"/>
              <a:pathLst>
                <a:path w="2045" h="1986" extrusionOk="0">
                  <a:moveTo>
                    <a:pt x="107" y="1"/>
                  </a:moveTo>
                  <a:cubicBezTo>
                    <a:pt x="49" y="1"/>
                    <a:pt x="1" y="74"/>
                    <a:pt x="53" y="130"/>
                  </a:cubicBezTo>
                  <a:lnTo>
                    <a:pt x="1886" y="1963"/>
                  </a:lnTo>
                  <a:cubicBezTo>
                    <a:pt x="1903" y="1979"/>
                    <a:pt x="1921" y="1985"/>
                    <a:pt x="1939" y="1985"/>
                  </a:cubicBezTo>
                  <a:cubicBezTo>
                    <a:pt x="1997" y="1985"/>
                    <a:pt x="2045" y="1912"/>
                    <a:pt x="1993" y="1856"/>
                  </a:cubicBezTo>
                  <a:lnTo>
                    <a:pt x="159" y="23"/>
                  </a:lnTo>
                  <a:cubicBezTo>
                    <a:pt x="143" y="8"/>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3"/>
            <p:cNvSpPr/>
            <p:nvPr/>
          </p:nvSpPr>
          <p:spPr>
            <a:xfrm>
              <a:off x="-3448675" y="-1692550"/>
              <a:ext cx="51650" cy="51550"/>
            </a:xfrm>
            <a:custGeom>
              <a:avLst/>
              <a:gdLst/>
              <a:ahLst/>
              <a:cxnLst/>
              <a:rect l="l" t="t" r="r" b="b"/>
              <a:pathLst>
                <a:path w="2066" h="2062" extrusionOk="0">
                  <a:moveTo>
                    <a:pt x="116" y="74"/>
                  </a:moveTo>
                  <a:cubicBezTo>
                    <a:pt x="126" y="74"/>
                    <a:pt x="136" y="79"/>
                    <a:pt x="145" y="88"/>
                  </a:cubicBezTo>
                  <a:lnTo>
                    <a:pt x="1979" y="1921"/>
                  </a:lnTo>
                  <a:cubicBezTo>
                    <a:pt x="1988" y="1926"/>
                    <a:pt x="1993" y="1941"/>
                    <a:pt x="1988" y="1951"/>
                  </a:cubicBezTo>
                  <a:cubicBezTo>
                    <a:pt x="1983" y="1970"/>
                    <a:pt x="1974" y="1980"/>
                    <a:pt x="1954" y="1984"/>
                  </a:cubicBezTo>
                  <a:cubicBezTo>
                    <a:pt x="1952" y="1986"/>
                    <a:pt x="1949" y="1986"/>
                    <a:pt x="1946" y="1986"/>
                  </a:cubicBezTo>
                  <a:cubicBezTo>
                    <a:pt x="1938" y="1986"/>
                    <a:pt x="1929" y="1982"/>
                    <a:pt x="1925" y="1975"/>
                  </a:cubicBezTo>
                  <a:lnTo>
                    <a:pt x="92" y="141"/>
                  </a:lnTo>
                  <a:cubicBezTo>
                    <a:pt x="82" y="132"/>
                    <a:pt x="78" y="122"/>
                    <a:pt x="78" y="112"/>
                  </a:cubicBezTo>
                  <a:cubicBezTo>
                    <a:pt x="82" y="103"/>
                    <a:pt x="87" y="93"/>
                    <a:pt x="92" y="88"/>
                  </a:cubicBezTo>
                  <a:cubicBezTo>
                    <a:pt x="97" y="79"/>
                    <a:pt x="107" y="74"/>
                    <a:pt x="116" y="74"/>
                  </a:cubicBezTo>
                  <a:close/>
                  <a:moveTo>
                    <a:pt x="123" y="0"/>
                  </a:moveTo>
                  <a:cubicBezTo>
                    <a:pt x="119" y="0"/>
                    <a:pt x="115" y="1"/>
                    <a:pt x="111" y="1"/>
                  </a:cubicBezTo>
                  <a:cubicBezTo>
                    <a:pt x="82" y="1"/>
                    <a:pt x="53" y="16"/>
                    <a:pt x="34" y="35"/>
                  </a:cubicBezTo>
                  <a:cubicBezTo>
                    <a:pt x="15" y="54"/>
                    <a:pt x="5" y="79"/>
                    <a:pt x="0" y="108"/>
                  </a:cubicBezTo>
                  <a:cubicBezTo>
                    <a:pt x="0" y="141"/>
                    <a:pt x="10" y="170"/>
                    <a:pt x="34" y="195"/>
                  </a:cubicBezTo>
                  <a:lnTo>
                    <a:pt x="1867" y="2028"/>
                  </a:lnTo>
                  <a:cubicBezTo>
                    <a:pt x="1887" y="2047"/>
                    <a:pt x="1916" y="2062"/>
                    <a:pt x="1945" y="2062"/>
                  </a:cubicBezTo>
                  <a:lnTo>
                    <a:pt x="1954" y="2062"/>
                  </a:lnTo>
                  <a:cubicBezTo>
                    <a:pt x="1983" y="2057"/>
                    <a:pt x="2008" y="2047"/>
                    <a:pt x="2027" y="2028"/>
                  </a:cubicBezTo>
                  <a:cubicBezTo>
                    <a:pt x="2046" y="2009"/>
                    <a:pt x="2061" y="1980"/>
                    <a:pt x="2061" y="1951"/>
                  </a:cubicBezTo>
                  <a:cubicBezTo>
                    <a:pt x="2066" y="1921"/>
                    <a:pt x="2051" y="1888"/>
                    <a:pt x="2032" y="1868"/>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23"/>
            <p:cNvSpPr/>
            <p:nvPr/>
          </p:nvSpPr>
          <p:spPr>
            <a:xfrm>
              <a:off x="-3428975" y="-1705675"/>
              <a:ext cx="45850" cy="44300"/>
            </a:xfrm>
            <a:custGeom>
              <a:avLst/>
              <a:gdLst/>
              <a:ahLst/>
              <a:cxnLst/>
              <a:rect l="l" t="t" r="r" b="b"/>
              <a:pathLst>
                <a:path w="1834" h="1772" extrusionOk="0">
                  <a:moveTo>
                    <a:pt x="108" y="1"/>
                  </a:moveTo>
                  <a:cubicBezTo>
                    <a:pt x="49" y="1"/>
                    <a:pt x="1" y="74"/>
                    <a:pt x="49" y="130"/>
                  </a:cubicBezTo>
                  <a:lnTo>
                    <a:pt x="1669" y="1750"/>
                  </a:lnTo>
                  <a:cubicBezTo>
                    <a:pt x="1686" y="1765"/>
                    <a:pt x="1704" y="1772"/>
                    <a:pt x="1721" y="1772"/>
                  </a:cubicBezTo>
                  <a:cubicBezTo>
                    <a:pt x="1781" y="1772"/>
                    <a:pt x="1833" y="1695"/>
                    <a:pt x="1781" y="1639"/>
                  </a:cubicBezTo>
                  <a:lnTo>
                    <a:pt x="160" y="23"/>
                  </a:lnTo>
                  <a:cubicBezTo>
                    <a:pt x="143" y="7"/>
                    <a:pt x="125" y="1"/>
                    <a:pt x="108"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23"/>
            <p:cNvSpPr/>
            <p:nvPr/>
          </p:nvSpPr>
          <p:spPr>
            <a:xfrm>
              <a:off x="-3429575" y="-1706675"/>
              <a:ext cx="46575" cy="46200"/>
            </a:xfrm>
            <a:custGeom>
              <a:avLst/>
              <a:gdLst/>
              <a:ahLst/>
              <a:cxnLst/>
              <a:rect l="l" t="t" r="r" b="b"/>
              <a:pathLst>
                <a:path w="1863" h="1848" extrusionOk="0">
                  <a:moveTo>
                    <a:pt x="131" y="78"/>
                  </a:moveTo>
                  <a:cubicBezTo>
                    <a:pt x="141" y="78"/>
                    <a:pt x="150" y="82"/>
                    <a:pt x="160" y="87"/>
                  </a:cubicBezTo>
                  <a:lnTo>
                    <a:pt x="1776" y="1708"/>
                  </a:lnTo>
                  <a:cubicBezTo>
                    <a:pt x="1806" y="1734"/>
                    <a:pt x="1780" y="1772"/>
                    <a:pt x="1750" y="1772"/>
                  </a:cubicBezTo>
                  <a:cubicBezTo>
                    <a:pt x="1741" y="1772"/>
                    <a:pt x="1731" y="1769"/>
                    <a:pt x="1722" y="1761"/>
                  </a:cubicBezTo>
                  <a:lnTo>
                    <a:pt x="102" y="141"/>
                  </a:lnTo>
                  <a:cubicBezTo>
                    <a:pt x="87" y="126"/>
                    <a:pt x="87" y="102"/>
                    <a:pt x="102" y="87"/>
                  </a:cubicBezTo>
                  <a:cubicBezTo>
                    <a:pt x="112" y="82"/>
                    <a:pt x="121" y="78"/>
                    <a:pt x="131" y="78"/>
                  </a:cubicBezTo>
                  <a:close/>
                  <a:moveTo>
                    <a:pt x="121" y="0"/>
                  </a:moveTo>
                  <a:cubicBezTo>
                    <a:pt x="92" y="5"/>
                    <a:pt x="68" y="15"/>
                    <a:pt x="49" y="34"/>
                  </a:cubicBezTo>
                  <a:cubicBezTo>
                    <a:pt x="0" y="78"/>
                    <a:pt x="0" y="150"/>
                    <a:pt x="49" y="194"/>
                  </a:cubicBezTo>
                  <a:lnTo>
                    <a:pt x="1669" y="1814"/>
                  </a:lnTo>
                  <a:cubicBezTo>
                    <a:pt x="1689" y="1833"/>
                    <a:pt x="1718" y="1848"/>
                    <a:pt x="1747" y="1848"/>
                  </a:cubicBezTo>
                  <a:lnTo>
                    <a:pt x="1751" y="1848"/>
                  </a:lnTo>
                  <a:cubicBezTo>
                    <a:pt x="1809" y="1843"/>
                    <a:pt x="1853" y="1795"/>
                    <a:pt x="1863" y="1737"/>
                  </a:cubicBezTo>
                  <a:cubicBezTo>
                    <a:pt x="1863" y="1708"/>
                    <a:pt x="1848" y="1674"/>
                    <a:pt x="1829" y="1655"/>
                  </a:cubicBezTo>
                  <a:lnTo>
                    <a:pt x="208" y="34"/>
                  </a:lnTo>
                  <a:cubicBezTo>
                    <a:pt x="184" y="10"/>
                    <a:pt x="155" y="0"/>
                    <a:pt x="12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3"/>
            <p:cNvSpPr/>
            <p:nvPr/>
          </p:nvSpPr>
          <p:spPr>
            <a:xfrm>
              <a:off x="-3409575" y="-1719850"/>
              <a:ext cx="40475" cy="38950"/>
            </a:xfrm>
            <a:custGeom>
              <a:avLst/>
              <a:gdLst/>
              <a:ahLst/>
              <a:cxnLst/>
              <a:rect l="l" t="t" r="r" b="b"/>
              <a:pathLst>
                <a:path w="1619" h="1558" extrusionOk="0">
                  <a:moveTo>
                    <a:pt x="110" y="1"/>
                  </a:moveTo>
                  <a:cubicBezTo>
                    <a:pt x="51" y="1"/>
                    <a:pt x="1" y="80"/>
                    <a:pt x="57" y="135"/>
                  </a:cubicBezTo>
                  <a:lnTo>
                    <a:pt x="1459" y="1538"/>
                  </a:lnTo>
                  <a:cubicBezTo>
                    <a:pt x="1475" y="1552"/>
                    <a:pt x="1493" y="1558"/>
                    <a:pt x="1509" y="1558"/>
                  </a:cubicBezTo>
                  <a:cubicBezTo>
                    <a:pt x="1568" y="1558"/>
                    <a:pt x="1619" y="1485"/>
                    <a:pt x="1566" y="1432"/>
                  </a:cubicBezTo>
                  <a:lnTo>
                    <a:pt x="163" y="24"/>
                  </a:lnTo>
                  <a:cubicBezTo>
                    <a:pt x="146" y="8"/>
                    <a:pt x="128"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3"/>
            <p:cNvSpPr/>
            <p:nvPr/>
          </p:nvSpPr>
          <p:spPr>
            <a:xfrm>
              <a:off x="-3410775" y="-1720700"/>
              <a:ext cx="42175" cy="40775"/>
            </a:xfrm>
            <a:custGeom>
              <a:avLst/>
              <a:gdLst/>
              <a:ahLst/>
              <a:cxnLst/>
              <a:rect l="l" t="t" r="r" b="b"/>
              <a:pathLst>
                <a:path w="1687" h="1631" extrusionOk="0">
                  <a:moveTo>
                    <a:pt x="158" y="73"/>
                  </a:moveTo>
                  <a:cubicBezTo>
                    <a:pt x="167" y="73"/>
                    <a:pt x="177" y="78"/>
                    <a:pt x="187" y="82"/>
                  </a:cubicBezTo>
                  <a:lnTo>
                    <a:pt x="1590" y="1490"/>
                  </a:lnTo>
                  <a:cubicBezTo>
                    <a:pt x="1594" y="1495"/>
                    <a:pt x="1599" y="1504"/>
                    <a:pt x="1599" y="1514"/>
                  </a:cubicBezTo>
                  <a:cubicBezTo>
                    <a:pt x="1599" y="1534"/>
                    <a:pt x="1580" y="1553"/>
                    <a:pt x="1561" y="1553"/>
                  </a:cubicBezTo>
                  <a:cubicBezTo>
                    <a:pt x="1551" y="1553"/>
                    <a:pt x="1541" y="1548"/>
                    <a:pt x="1536" y="1543"/>
                  </a:cubicBezTo>
                  <a:lnTo>
                    <a:pt x="129" y="140"/>
                  </a:lnTo>
                  <a:cubicBezTo>
                    <a:pt x="114" y="126"/>
                    <a:pt x="114" y="102"/>
                    <a:pt x="129" y="87"/>
                  </a:cubicBezTo>
                  <a:cubicBezTo>
                    <a:pt x="138" y="78"/>
                    <a:pt x="148" y="73"/>
                    <a:pt x="158" y="73"/>
                  </a:cubicBezTo>
                  <a:close/>
                  <a:moveTo>
                    <a:pt x="159" y="1"/>
                  </a:moveTo>
                  <a:cubicBezTo>
                    <a:pt x="73" y="1"/>
                    <a:pt x="1" y="112"/>
                    <a:pt x="76" y="194"/>
                  </a:cubicBezTo>
                  <a:lnTo>
                    <a:pt x="1478" y="1596"/>
                  </a:lnTo>
                  <a:cubicBezTo>
                    <a:pt x="1498" y="1616"/>
                    <a:pt x="1527" y="1630"/>
                    <a:pt x="1556" y="1630"/>
                  </a:cubicBezTo>
                  <a:lnTo>
                    <a:pt x="1565" y="1630"/>
                  </a:lnTo>
                  <a:cubicBezTo>
                    <a:pt x="1594" y="1630"/>
                    <a:pt x="1623" y="1616"/>
                    <a:pt x="1643" y="1596"/>
                  </a:cubicBezTo>
                  <a:cubicBezTo>
                    <a:pt x="1686" y="1553"/>
                    <a:pt x="1686" y="1480"/>
                    <a:pt x="1643" y="1437"/>
                  </a:cubicBezTo>
                  <a:lnTo>
                    <a:pt x="235" y="34"/>
                  </a:lnTo>
                  <a:cubicBezTo>
                    <a:pt x="211" y="11"/>
                    <a:pt x="184" y="1"/>
                    <a:pt x="15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23"/>
            <p:cNvSpPr/>
            <p:nvPr/>
          </p:nvSpPr>
          <p:spPr>
            <a:xfrm>
              <a:off x="-3479075" y="-1803500"/>
              <a:ext cx="234825" cy="150925"/>
            </a:xfrm>
            <a:custGeom>
              <a:avLst/>
              <a:gdLst/>
              <a:ahLst/>
              <a:cxnLst/>
              <a:rect l="l" t="t" r="r" b="b"/>
              <a:pathLst>
                <a:path w="9393" h="6037" extrusionOk="0">
                  <a:moveTo>
                    <a:pt x="9286" y="0"/>
                  </a:moveTo>
                  <a:cubicBezTo>
                    <a:pt x="9273" y="0"/>
                    <a:pt x="9259" y="4"/>
                    <a:pt x="9246" y="13"/>
                  </a:cubicBezTo>
                  <a:lnTo>
                    <a:pt x="70" y="5895"/>
                  </a:lnTo>
                  <a:cubicBezTo>
                    <a:pt x="1" y="5944"/>
                    <a:pt x="44" y="6037"/>
                    <a:pt x="111" y="6037"/>
                  </a:cubicBezTo>
                  <a:cubicBezTo>
                    <a:pt x="124" y="6037"/>
                    <a:pt x="138" y="6034"/>
                    <a:pt x="152" y="6026"/>
                  </a:cubicBezTo>
                  <a:lnTo>
                    <a:pt x="9328" y="139"/>
                  </a:lnTo>
                  <a:cubicBezTo>
                    <a:pt x="9392" y="95"/>
                    <a:pt x="9350" y="0"/>
                    <a:pt x="928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23"/>
            <p:cNvSpPr/>
            <p:nvPr/>
          </p:nvSpPr>
          <p:spPr>
            <a:xfrm>
              <a:off x="-3479650" y="-1804475"/>
              <a:ext cx="235600" cy="152850"/>
            </a:xfrm>
            <a:custGeom>
              <a:avLst/>
              <a:gdLst/>
              <a:ahLst/>
              <a:cxnLst/>
              <a:rect l="l" t="t" r="r" b="b"/>
              <a:pathLst>
                <a:path w="9424" h="6114" extrusionOk="0">
                  <a:moveTo>
                    <a:pt x="9307" y="76"/>
                  </a:moveTo>
                  <a:lnTo>
                    <a:pt x="9317" y="81"/>
                  </a:lnTo>
                  <a:cubicBezTo>
                    <a:pt x="9327" y="86"/>
                    <a:pt x="9332" y="91"/>
                    <a:pt x="9336" y="101"/>
                  </a:cubicBezTo>
                  <a:cubicBezTo>
                    <a:pt x="9341" y="106"/>
                    <a:pt x="9346" y="120"/>
                    <a:pt x="9346" y="130"/>
                  </a:cubicBezTo>
                  <a:cubicBezTo>
                    <a:pt x="9341" y="139"/>
                    <a:pt x="9336" y="144"/>
                    <a:pt x="9327" y="154"/>
                  </a:cubicBezTo>
                  <a:lnTo>
                    <a:pt x="156" y="6036"/>
                  </a:lnTo>
                  <a:cubicBezTo>
                    <a:pt x="148" y="6038"/>
                    <a:pt x="142" y="6039"/>
                    <a:pt x="137" y="6039"/>
                  </a:cubicBezTo>
                  <a:cubicBezTo>
                    <a:pt x="131" y="6039"/>
                    <a:pt x="127" y="6038"/>
                    <a:pt x="122" y="6036"/>
                  </a:cubicBezTo>
                  <a:cubicBezTo>
                    <a:pt x="107" y="6026"/>
                    <a:pt x="98" y="6012"/>
                    <a:pt x="93" y="5997"/>
                  </a:cubicBezTo>
                  <a:cubicBezTo>
                    <a:pt x="93" y="5983"/>
                    <a:pt x="102" y="5973"/>
                    <a:pt x="112" y="5968"/>
                  </a:cubicBezTo>
                  <a:lnTo>
                    <a:pt x="9288" y="86"/>
                  </a:lnTo>
                  <a:cubicBezTo>
                    <a:pt x="9293" y="81"/>
                    <a:pt x="9302" y="76"/>
                    <a:pt x="9307" y="76"/>
                  </a:cubicBezTo>
                  <a:close/>
                  <a:moveTo>
                    <a:pt x="9306" y="0"/>
                  </a:moveTo>
                  <a:cubicBezTo>
                    <a:pt x="9285" y="0"/>
                    <a:pt x="9263" y="6"/>
                    <a:pt x="9244" y="18"/>
                  </a:cubicBezTo>
                  <a:lnTo>
                    <a:pt x="73" y="5905"/>
                  </a:lnTo>
                  <a:cubicBezTo>
                    <a:pt x="15" y="5934"/>
                    <a:pt x="1" y="6007"/>
                    <a:pt x="40" y="6060"/>
                  </a:cubicBezTo>
                  <a:cubicBezTo>
                    <a:pt x="54" y="6084"/>
                    <a:pt x="78" y="6103"/>
                    <a:pt x="102" y="6108"/>
                  </a:cubicBezTo>
                  <a:cubicBezTo>
                    <a:pt x="112" y="6113"/>
                    <a:pt x="122" y="6113"/>
                    <a:pt x="131" y="6113"/>
                  </a:cubicBezTo>
                  <a:cubicBezTo>
                    <a:pt x="156" y="6113"/>
                    <a:pt x="175" y="6108"/>
                    <a:pt x="194" y="6094"/>
                  </a:cubicBezTo>
                  <a:lnTo>
                    <a:pt x="9370" y="212"/>
                  </a:lnTo>
                  <a:cubicBezTo>
                    <a:pt x="9394" y="193"/>
                    <a:pt x="9414" y="168"/>
                    <a:pt x="9419" y="135"/>
                  </a:cubicBezTo>
                  <a:cubicBezTo>
                    <a:pt x="9423" y="106"/>
                    <a:pt x="9419" y="81"/>
                    <a:pt x="9404" y="57"/>
                  </a:cubicBezTo>
                  <a:cubicBezTo>
                    <a:pt x="9382" y="20"/>
                    <a:pt x="9344" y="0"/>
                    <a:pt x="930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23"/>
            <p:cNvSpPr/>
            <p:nvPr/>
          </p:nvSpPr>
          <p:spPr>
            <a:xfrm>
              <a:off x="-3437675" y="-1844600"/>
              <a:ext cx="152125" cy="233150"/>
            </a:xfrm>
            <a:custGeom>
              <a:avLst/>
              <a:gdLst/>
              <a:ahLst/>
              <a:cxnLst/>
              <a:rect l="l" t="t" r="r" b="b"/>
              <a:pathLst>
                <a:path w="6085" h="9326" extrusionOk="0">
                  <a:moveTo>
                    <a:pt x="5980" y="0"/>
                  </a:moveTo>
                  <a:cubicBezTo>
                    <a:pt x="5958" y="0"/>
                    <a:pt x="5936" y="10"/>
                    <a:pt x="5921" y="32"/>
                  </a:cubicBezTo>
                  <a:cubicBezTo>
                    <a:pt x="4924" y="1585"/>
                    <a:pt x="1031" y="7660"/>
                    <a:pt x="34" y="9208"/>
                  </a:cubicBezTo>
                  <a:cubicBezTo>
                    <a:pt x="0" y="9269"/>
                    <a:pt x="49" y="9325"/>
                    <a:pt x="102" y="9325"/>
                  </a:cubicBezTo>
                  <a:cubicBezTo>
                    <a:pt x="124" y="9325"/>
                    <a:pt x="147" y="9315"/>
                    <a:pt x="165" y="9290"/>
                  </a:cubicBezTo>
                  <a:cubicBezTo>
                    <a:pt x="1156" y="7742"/>
                    <a:pt x="5055" y="1667"/>
                    <a:pt x="6047" y="114"/>
                  </a:cubicBezTo>
                  <a:cubicBezTo>
                    <a:pt x="6084" y="56"/>
                    <a:pt x="6032" y="0"/>
                    <a:pt x="598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23"/>
            <p:cNvSpPr/>
            <p:nvPr/>
          </p:nvSpPr>
          <p:spPr>
            <a:xfrm>
              <a:off x="-3438175" y="-1845550"/>
              <a:ext cx="153000" cy="235025"/>
            </a:xfrm>
            <a:custGeom>
              <a:avLst/>
              <a:gdLst/>
              <a:ahLst/>
              <a:cxnLst/>
              <a:rect l="l" t="t" r="r" b="b"/>
              <a:pathLst>
                <a:path w="6120" h="9401" extrusionOk="0">
                  <a:moveTo>
                    <a:pt x="6002" y="75"/>
                  </a:moveTo>
                  <a:cubicBezTo>
                    <a:pt x="6009" y="75"/>
                    <a:pt x="6016" y="76"/>
                    <a:pt x="6023" y="80"/>
                  </a:cubicBezTo>
                  <a:cubicBezTo>
                    <a:pt x="6042" y="89"/>
                    <a:pt x="6047" y="114"/>
                    <a:pt x="6038" y="133"/>
                  </a:cubicBezTo>
                  <a:lnTo>
                    <a:pt x="151" y="9309"/>
                  </a:lnTo>
                  <a:cubicBezTo>
                    <a:pt x="146" y="9318"/>
                    <a:pt x="136" y="9323"/>
                    <a:pt x="122" y="9323"/>
                  </a:cubicBezTo>
                  <a:cubicBezTo>
                    <a:pt x="107" y="9323"/>
                    <a:pt x="93" y="9314"/>
                    <a:pt x="83" y="9299"/>
                  </a:cubicBezTo>
                  <a:cubicBezTo>
                    <a:pt x="78" y="9289"/>
                    <a:pt x="78" y="9275"/>
                    <a:pt x="88" y="9265"/>
                  </a:cubicBezTo>
                  <a:lnTo>
                    <a:pt x="5970" y="89"/>
                  </a:lnTo>
                  <a:cubicBezTo>
                    <a:pt x="5976" y="80"/>
                    <a:pt x="5988" y="75"/>
                    <a:pt x="6002" y="75"/>
                  </a:cubicBezTo>
                  <a:close/>
                  <a:moveTo>
                    <a:pt x="6004" y="1"/>
                  </a:moveTo>
                  <a:cubicBezTo>
                    <a:pt x="5998" y="1"/>
                    <a:pt x="5991" y="1"/>
                    <a:pt x="5984" y="2"/>
                  </a:cubicBezTo>
                  <a:cubicBezTo>
                    <a:pt x="5951" y="7"/>
                    <a:pt x="5922" y="27"/>
                    <a:pt x="5907" y="51"/>
                  </a:cubicBezTo>
                  <a:lnTo>
                    <a:pt x="25" y="9227"/>
                  </a:lnTo>
                  <a:cubicBezTo>
                    <a:pt x="1" y="9260"/>
                    <a:pt x="1" y="9304"/>
                    <a:pt x="15" y="9338"/>
                  </a:cubicBezTo>
                  <a:cubicBezTo>
                    <a:pt x="35" y="9377"/>
                    <a:pt x="74" y="9401"/>
                    <a:pt x="117" y="9401"/>
                  </a:cubicBezTo>
                  <a:lnTo>
                    <a:pt x="127" y="9401"/>
                  </a:lnTo>
                  <a:cubicBezTo>
                    <a:pt x="161" y="9401"/>
                    <a:pt x="194" y="9381"/>
                    <a:pt x="214" y="9352"/>
                  </a:cubicBezTo>
                  <a:lnTo>
                    <a:pt x="6100" y="176"/>
                  </a:lnTo>
                  <a:cubicBezTo>
                    <a:pt x="6115" y="147"/>
                    <a:pt x="6120" y="114"/>
                    <a:pt x="6115" y="85"/>
                  </a:cubicBezTo>
                  <a:cubicBezTo>
                    <a:pt x="6105" y="56"/>
                    <a:pt x="6086" y="36"/>
                    <a:pt x="6062" y="22"/>
                  </a:cubicBezTo>
                  <a:cubicBezTo>
                    <a:pt x="6043" y="7"/>
                    <a:pt x="6025" y="1"/>
                    <a:pt x="60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23"/>
            <p:cNvSpPr/>
            <p:nvPr/>
          </p:nvSpPr>
          <p:spPr>
            <a:xfrm>
              <a:off x="-3381075" y="-1742625"/>
              <a:ext cx="38825" cy="29075"/>
            </a:xfrm>
            <a:custGeom>
              <a:avLst/>
              <a:gdLst/>
              <a:ahLst/>
              <a:cxnLst/>
              <a:rect l="l" t="t" r="r" b="b"/>
              <a:pathLst>
                <a:path w="1553" h="1163" extrusionOk="0">
                  <a:moveTo>
                    <a:pt x="779" y="0"/>
                  </a:moveTo>
                  <a:cubicBezTo>
                    <a:pt x="630" y="0"/>
                    <a:pt x="481" y="57"/>
                    <a:pt x="368" y="171"/>
                  </a:cubicBezTo>
                  <a:cubicBezTo>
                    <a:pt x="0" y="539"/>
                    <a:pt x="261" y="1163"/>
                    <a:pt x="779" y="1163"/>
                  </a:cubicBezTo>
                  <a:cubicBezTo>
                    <a:pt x="1296" y="1163"/>
                    <a:pt x="1553" y="539"/>
                    <a:pt x="1190" y="171"/>
                  </a:cubicBezTo>
                  <a:cubicBezTo>
                    <a:pt x="1076" y="57"/>
                    <a:pt x="928" y="0"/>
                    <a:pt x="779" y="0"/>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2" name="Google Shape;1402;p23"/>
          <p:cNvGrpSpPr/>
          <p:nvPr/>
        </p:nvGrpSpPr>
        <p:grpSpPr>
          <a:xfrm>
            <a:off x="2054202" y="4341986"/>
            <a:ext cx="1477797" cy="1755165"/>
            <a:chOff x="-2819875" y="-1836800"/>
            <a:chExt cx="314425" cy="373450"/>
          </a:xfrm>
        </p:grpSpPr>
        <p:sp>
          <p:nvSpPr>
            <p:cNvPr id="1403" name="Google Shape;1403;p23"/>
            <p:cNvSpPr/>
            <p:nvPr/>
          </p:nvSpPr>
          <p:spPr>
            <a:xfrm>
              <a:off x="-2741500" y="-1778875"/>
              <a:ext cx="160475" cy="138850"/>
            </a:xfrm>
            <a:custGeom>
              <a:avLst/>
              <a:gdLst/>
              <a:ahLst/>
              <a:cxnLst/>
              <a:rect l="l" t="t" r="r" b="b"/>
              <a:pathLst>
                <a:path w="6419" h="5554" extrusionOk="0">
                  <a:moveTo>
                    <a:pt x="0" y="1"/>
                  </a:moveTo>
                  <a:lnTo>
                    <a:pt x="0" y="5553"/>
                  </a:lnTo>
                  <a:cubicBezTo>
                    <a:pt x="0" y="5553"/>
                    <a:pt x="590" y="2879"/>
                    <a:pt x="3212" y="2879"/>
                  </a:cubicBezTo>
                  <a:cubicBezTo>
                    <a:pt x="5834" y="2879"/>
                    <a:pt x="6419" y="5553"/>
                    <a:pt x="6419" y="5553"/>
                  </a:cubicBezTo>
                  <a:lnTo>
                    <a:pt x="641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3"/>
            <p:cNvSpPr/>
            <p:nvPr/>
          </p:nvSpPr>
          <p:spPr>
            <a:xfrm>
              <a:off x="-26109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3" y="1399"/>
                    <a:pt x="3463" y="2027"/>
                  </a:cubicBezTo>
                  <a:lnTo>
                    <a:pt x="3463" y="11760"/>
                  </a:lnTo>
                  <a:cubicBezTo>
                    <a:pt x="3463" y="11968"/>
                    <a:pt x="3613" y="12151"/>
                    <a:pt x="3817" y="12151"/>
                  </a:cubicBezTo>
                  <a:lnTo>
                    <a:pt x="3841" y="12151"/>
                  </a:lnTo>
                  <a:cubicBezTo>
                    <a:pt x="4049" y="12142"/>
                    <a:pt x="4213" y="11968"/>
                    <a:pt x="4203" y="11760"/>
                  </a:cubicBezTo>
                  <a:lnTo>
                    <a:pt x="4203" y="1239"/>
                  </a:lnTo>
                  <a:cubicBezTo>
                    <a:pt x="4208" y="556"/>
                    <a:pt x="3657" y="0"/>
                    <a:pt x="2977" y="0"/>
                  </a:cubicBezTo>
                  <a:cubicBezTo>
                    <a:pt x="2968" y="0"/>
                    <a:pt x="2959"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3"/>
            <p:cNvSpPr/>
            <p:nvPr/>
          </p:nvSpPr>
          <p:spPr>
            <a:xfrm>
              <a:off x="-2611275" y="-1767875"/>
              <a:ext cx="105825" cy="61700"/>
            </a:xfrm>
            <a:custGeom>
              <a:avLst/>
              <a:gdLst/>
              <a:ahLst/>
              <a:cxnLst/>
              <a:rect l="l" t="t" r="r" b="b"/>
              <a:pathLst>
                <a:path w="4233"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23"/>
            <p:cNvSpPr/>
            <p:nvPr/>
          </p:nvSpPr>
          <p:spPr>
            <a:xfrm>
              <a:off x="-28195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4" y="1399"/>
                    <a:pt x="3464" y="2027"/>
                  </a:cubicBezTo>
                  <a:lnTo>
                    <a:pt x="3464" y="11760"/>
                  </a:lnTo>
                  <a:cubicBezTo>
                    <a:pt x="3464" y="11968"/>
                    <a:pt x="3613" y="12151"/>
                    <a:pt x="3817" y="12151"/>
                  </a:cubicBezTo>
                  <a:lnTo>
                    <a:pt x="3841" y="12151"/>
                  </a:lnTo>
                  <a:cubicBezTo>
                    <a:pt x="4049" y="12142"/>
                    <a:pt x="4213" y="11968"/>
                    <a:pt x="4204" y="11760"/>
                  </a:cubicBezTo>
                  <a:lnTo>
                    <a:pt x="4204" y="1239"/>
                  </a:lnTo>
                  <a:cubicBezTo>
                    <a:pt x="4208" y="556"/>
                    <a:pt x="3657" y="0"/>
                    <a:pt x="2977" y="0"/>
                  </a:cubicBezTo>
                  <a:cubicBezTo>
                    <a:pt x="2968" y="0"/>
                    <a:pt x="2960"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23"/>
            <p:cNvSpPr/>
            <p:nvPr/>
          </p:nvSpPr>
          <p:spPr>
            <a:xfrm>
              <a:off x="-2819875" y="-1767875"/>
              <a:ext cx="105850" cy="61700"/>
            </a:xfrm>
            <a:custGeom>
              <a:avLst/>
              <a:gdLst/>
              <a:ahLst/>
              <a:cxnLst/>
              <a:rect l="l" t="t" r="r" b="b"/>
              <a:pathLst>
                <a:path w="4234"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3"/>
            <p:cNvSpPr/>
            <p:nvPr/>
          </p:nvSpPr>
          <p:spPr>
            <a:xfrm>
              <a:off x="-2800775" y="-1745125"/>
              <a:ext cx="67875" cy="265200"/>
            </a:xfrm>
            <a:custGeom>
              <a:avLst/>
              <a:gdLst/>
              <a:ahLst/>
              <a:cxnLst/>
              <a:rect l="l" t="t" r="r" b="b"/>
              <a:pathLst>
                <a:path w="2715" h="10608" extrusionOk="0">
                  <a:moveTo>
                    <a:pt x="818" y="0"/>
                  </a:moveTo>
                  <a:cubicBezTo>
                    <a:pt x="373" y="0"/>
                    <a:pt x="1" y="518"/>
                    <a:pt x="1" y="1146"/>
                  </a:cubicBezTo>
                  <a:lnTo>
                    <a:pt x="1" y="10608"/>
                  </a:lnTo>
                  <a:lnTo>
                    <a:pt x="2715" y="10608"/>
                  </a:lnTo>
                  <a:lnTo>
                    <a:pt x="2715" y="2428"/>
                  </a:lnTo>
                  <a:lnTo>
                    <a:pt x="2715" y="1146"/>
                  </a:lnTo>
                  <a:cubicBezTo>
                    <a:pt x="2715"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3"/>
            <p:cNvSpPr/>
            <p:nvPr/>
          </p:nvSpPr>
          <p:spPr>
            <a:xfrm>
              <a:off x="-2592175" y="-1745125"/>
              <a:ext cx="67875" cy="265200"/>
            </a:xfrm>
            <a:custGeom>
              <a:avLst/>
              <a:gdLst/>
              <a:ahLst/>
              <a:cxnLst/>
              <a:rect l="l" t="t" r="r" b="b"/>
              <a:pathLst>
                <a:path w="2715" h="10608" extrusionOk="0">
                  <a:moveTo>
                    <a:pt x="818" y="0"/>
                  </a:moveTo>
                  <a:cubicBezTo>
                    <a:pt x="373" y="0"/>
                    <a:pt x="1" y="518"/>
                    <a:pt x="1" y="1146"/>
                  </a:cubicBezTo>
                  <a:lnTo>
                    <a:pt x="1" y="10608"/>
                  </a:lnTo>
                  <a:lnTo>
                    <a:pt x="2714" y="10608"/>
                  </a:lnTo>
                  <a:lnTo>
                    <a:pt x="2714" y="2428"/>
                  </a:lnTo>
                  <a:lnTo>
                    <a:pt x="2714" y="1146"/>
                  </a:lnTo>
                  <a:cubicBezTo>
                    <a:pt x="2714"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3"/>
            <p:cNvSpPr/>
            <p:nvPr/>
          </p:nvSpPr>
          <p:spPr>
            <a:xfrm>
              <a:off x="-2819875" y="-1836800"/>
              <a:ext cx="314425" cy="70400"/>
            </a:xfrm>
            <a:custGeom>
              <a:avLst/>
              <a:gdLst/>
              <a:ahLst/>
              <a:cxnLst/>
              <a:rect l="l" t="t" r="r" b="b"/>
              <a:pathLst>
                <a:path w="12577" h="2816" extrusionOk="0">
                  <a:moveTo>
                    <a:pt x="1" y="1"/>
                  </a:moveTo>
                  <a:lnTo>
                    <a:pt x="1" y="2816"/>
                  </a:lnTo>
                  <a:lnTo>
                    <a:pt x="12030" y="2816"/>
                  </a:lnTo>
                  <a:cubicBezTo>
                    <a:pt x="12335" y="2816"/>
                    <a:pt x="12577" y="2574"/>
                    <a:pt x="12577" y="2269"/>
                  </a:cubicBezTo>
                  <a:lnTo>
                    <a:pt x="12577" y="547"/>
                  </a:lnTo>
                  <a:cubicBezTo>
                    <a:pt x="12577" y="242"/>
                    <a:pt x="12335" y="1"/>
                    <a:pt x="1203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23"/>
            <p:cNvSpPr/>
            <p:nvPr/>
          </p:nvSpPr>
          <p:spPr>
            <a:xfrm>
              <a:off x="-2587825" y="-1836800"/>
              <a:ext cx="20225" cy="75125"/>
            </a:xfrm>
            <a:custGeom>
              <a:avLst/>
              <a:gdLst/>
              <a:ahLst/>
              <a:cxnLst/>
              <a:rect l="l" t="t" r="r" b="b"/>
              <a:pathLst>
                <a:path w="809" h="3005" extrusionOk="0">
                  <a:moveTo>
                    <a:pt x="1" y="1"/>
                  </a:moveTo>
                  <a:lnTo>
                    <a:pt x="1" y="3004"/>
                  </a:lnTo>
                  <a:lnTo>
                    <a:pt x="809" y="3004"/>
                  </a:lnTo>
                  <a:lnTo>
                    <a:pt x="80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23"/>
            <p:cNvSpPr/>
            <p:nvPr/>
          </p:nvSpPr>
          <p:spPr>
            <a:xfrm>
              <a:off x="-2758325"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3"/>
            <p:cNvSpPr/>
            <p:nvPr/>
          </p:nvSpPr>
          <p:spPr>
            <a:xfrm>
              <a:off x="-2544875" y="-1836800"/>
              <a:ext cx="20200" cy="71000"/>
            </a:xfrm>
            <a:custGeom>
              <a:avLst/>
              <a:gdLst/>
              <a:ahLst/>
              <a:cxnLst/>
              <a:rect l="l" t="t" r="r" b="b"/>
              <a:pathLst>
                <a:path w="808" h="2840" extrusionOk="0">
                  <a:moveTo>
                    <a:pt x="0" y="1"/>
                  </a:moveTo>
                  <a:lnTo>
                    <a:pt x="0" y="2840"/>
                  </a:lnTo>
                  <a:lnTo>
                    <a:pt x="808" y="2840"/>
                  </a:lnTo>
                  <a:lnTo>
                    <a:pt x="80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3"/>
            <p:cNvSpPr/>
            <p:nvPr/>
          </p:nvSpPr>
          <p:spPr>
            <a:xfrm>
              <a:off x="-2801250"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3"/>
            <p:cNvSpPr/>
            <p:nvPr/>
          </p:nvSpPr>
          <p:spPr>
            <a:xfrm>
              <a:off x="-2715400" y="-1813575"/>
              <a:ext cx="104750" cy="26625"/>
            </a:xfrm>
            <a:custGeom>
              <a:avLst/>
              <a:gdLst/>
              <a:ahLst/>
              <a:cxnLst/>
              <a:rect l="l" t="t" r="r" b="b"/>
              <a:pathLst>
                <a:path w="4190" h="1065" extrusionOk="0">
                  <a:moveTo>
                    <a:pt x="528" y="0"/>
                  </a:moveTo>
                  <a:cubicBezTo>
                    <a:pt x="238" y="0"/>
                    <a:pt x="1" y="232"/>
                    <a:pt x="1" y="528"/>
                  </a:cubicBezTo>
                  <a:lnTo>
                    <a:pt x="1" y="537"/>
                  </a:lnTo>
                  <a:cubicBezTo>
                    <a:pt x="1" y="827"/>
                    <a:pt x="238" y="1064"/>
                    <a:pt x="528" y="1064"/>
                  </a:cubicBezTo>
                  <a:lnTo>
                    <a:pt x="3663" y="1064"/>
                  </a:lnTo>
                  <a:cubicBezTo>
                    <a:pt x="3958" y="1064"/>
                    <a:pt x="4190" y="827"/>
                    <a:pt x="4190" y="537"/>
                  </a:cubicBezTo>
                  <a:lnTo>
                    <a:pt x="4190" y="528"/>
                  </a:lnTo>
                  <a:cubicBezTo>
                    <a:pt x="4190" y="232"/>
                    <a:pt x="3958" y="0"/>
                    <a:pt x="366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6" name="Google Shape;1416;p23"/>
          <p:cNvSpPr/>
          <p:nvPr/>
        </p:nvSpPr>
        <p:spPr>
          <a:xfrm rot="-3902690">
            <a:off x="9246319" y="3831938"/>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7" name="Google Shape;1417;p23"/>
          <p:cNvSpPr/>
          <p:nvPr/>
        </p:nvSpPr>
        <p:spPr>
          <a:xfrm rot="-3902690">
            <a:off x="1398891" y="2631416"/>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8" name="Google Shape;1418;p23"/>
          <p:cNvSpPr/>
          <p:nvPr/>
        </p:nvSpPr>
        <p:spPr>
          <a:xfrm>
            <a:off x="10593277" y="2774637"/>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9" name="Google Shape;1419;p23"/>
          <p:cNvSpPr/>
          <p:nvPr/>
        </p:nvSpPr>
        <p:spPr>
          <a:xfrm>
            <a:off x="783770" y="2355784"/>
            <a:ext cx="182132" cy="18962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0" name="Google Shape;1420;p23"/>
          <p:cNvSpPr/>
          <p:nvPr/>
        </p:nvSpPr>
        <p:spPr>
          <a:xfrm rot="-364768">
            <a:off x="8262296" y="2627948"/>
            <a:ext cx="1182531" cy="803440"/>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1" name="Google Shape;1421;p23"/>
          <p:cNvSpPr/>
          <p:nvPr/>
        </p:nvSpPr>
        <p:spPr>
          <a:xfrm rot="-364768">
            <a:off x="8574086" y="3170583"/>
            <a:ext cx="854501" cy="369959"/>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2" name="Google Shape;1422;p23"/>
          <p:cNvSpPr/>
          <p:nvPr/>
        </p:nvSpPr>
        <p:spPr>
          <a:xfrm>
            <a:off x="2717084" y="2652537"/>
            <a:ext cx="985856" cy="680707"/>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3" name="Google Shape;1423;p23"/>
          <p:cNvSpPr/>
          <p:nvPr/>
        </p:nvSpPr>
        <p:spPr>
          <a:xfrm>
            <a:off x="2831169" y="3286741"/>
            <a:ext cx="873041" cy="261713"/>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4" name="Google Shape;1424;p23"/>
          <p:cNvSpPr/>
          <p:nvPr/>
        </p:nvSpPr>
        <p:spPr>
          <a:xfrm>
            <a:off x="2491943" y="3794504"/>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5" name="Google Shape;1425;p23"/>
          <p:cNvSpPr/>
          <p:nvPr/>
        </p:nvSpPr>
        <p:spPr>
          <a:xfrm>
            <a:off x="9944770" y="2774651"/>
            <a:ext cx="182132" cy="18962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6" name="Google Shape;1426;p23"/>
          <p:cNvSpPr/>
          <p:nvPr/>
        </p:nvSpPr>
        <p:spPr>
          <a:xfrm>
            <a:off x="1837537" y="3880717"/>
            <a:ext cx="182132" cy="18962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7" name="Google Shape;1427;p23"/>
          <p:cNvSpPr/>
          <p:nvPr/>
        </p:nvSpPr>
        <p:spPr>
          <a:xfrm rot="-3902690">
            <a:off x="1922152" y="1953838"/>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8" name="Google Shape;1428;p23"/>
          <p:cNvSpPr/>
          <p:nvPr/>
        </p:nvSpPr>
        <p:spPr>
          <a:xfrm rot="-3902491">
            <a:off x="10024090" y="2229132"/>
            <a:ext cx="115749" cy="99221"/>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08073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29"/>
        <p:cNvGrpSpPr/>
        <p:nvPr/>
      </p:nvGrpSpPr>
      <p:grpSpPr>
        <a:xfrm>
          <a:off x="0" y="0"/>
          <a:ext cx="0" cy="0"/>
          <a:chOff x="0" y="0"/>
          <a:chExt cx="0" cy="0"/>
        </a:xfrm>
      </p:grpSpPr>
      <p:sp>
        <p:nvSpPr>
          <p:cNvPr id="1430" name="Google Shape;1430;p24"/>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sp>
        <p:nvSpPr>
          <p:cNvPr id="1431" name="Google Shape;1431;p24"/>
          <p:cNvSpPr txBox="1">
            <a:spLocks noGrp="1"/>
          </p:cNvSpPr>
          <p:nvPr>
            <p:ph type="subTitle" idx="1"/>
          </p:nvPr>
        </p:nvSpPr>
        <p:spPr>
          <a:xfrm>
            <a:off x="1353867" y="1724700"/>
            <a:ext cx="29508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2667" b="1"/>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endParaRPr/>
          </a:p>
        </p:txBody>
      </p:sp>
      <p:sp>
        <p:nvSpPr>
          <p:cNvPr id="1432" name="Google Shape;1432;p24"/>
          <p:cNvSpPr txBox="1">
            <a:spLocks noGrp="1"/>
          </p:cNvSpPr>
          <p:nvPr>
            <p:ph type="body" idx="2"/>
          </p:nvPr>
        </p:nvSpPr>
        <p:spPr>
          <a:xfrm>
            <a:off x="1353867" y="2311033"/>
            <a:ext cx="4536400" cy="1178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dk1"/>
              </a:buClr>
              <a:buSzPts val="1000"/>
              <a:buFont typeface="Montserrat"/>
              <a:buChar char="●"/>
              <a:defRPr/>
            </a:lvl1pPr>
            <a:lvl2pPr marL="1219170" lvl="1" indent="-440256" rtl="0">
              <a:lnSpc>
                <a:spcPct val="100000"/>
              </a:lnSpc>
              <a:spcBef>
                <a:spcPts val="2133"/>
              </a:spcBef>
              <a:spcAft>
                <a:spcPts val="0"/>
              </a:spcAft>
              <a:buClr>
                <a:srgbClr val="2B3E55"/>
              </a:buClr>
              <a:buSzPts val="1600"/>
              <a:buFont typeface="Montserrat"/>
              <a:buChar char="○"/>
              <a:defRPr sz="1600"/>
            </a:lvl2pPr>
            <a:lvl3pPr marL="1828754" lvl="2" indent="-440256" rtl="0">
              <a:spcBef>
                <a:spcPts val="2133"/>
              </a:spcBef>
              <a:spcAft>
                <a:spcPts val="0"/>
              </a:spcAft>
              <a:buClr>
                <a:srgbClr val="2B3E55"/>
              </a:buClr>
              <a:buSzPts val="1600"/>
              <a:buFont typeface="Montserrat"/>
              <a:buChar char="■"/>
              <a:defRPr/>
            </a:lvl3pPr>
            <a:lvl4pPr marL="2438339" lvl="3" indent="-440256" rtl="0">
              <a:spcBef>
                <a:spcPts val="2133"/>
              </a:spcBef>
              <a:spcAft>
                <a:spcPts val="0"/>
              </a:spcAft>
              <a:buClr>
                <a:srgbClr val="2B3E55"/>
              </a:buClr>
              <a:buSzPts val="1600"/>
              <a:buFont typeface="Montserrat"/>
              <a:buChar char="●"/>
              <a:defRPr/>
            </a:lvl4pPr>
            <a:lvl5pPr marL="3047924" lvl="4" indent="-440256" rtl="0">
              <a:spcBef>
                <a:spcPts val="2133"/>
              </a:spcBef>
              <a:spcAft>
                <a:spcPts val="0"/>
              </a:spcAft>
              <a:buClr>
                <a:srgbClr val="2B3E55"/>
              </a:buClr>
              <a:buSzPts val="1600"/>
              <a:buFont typeface="Montserrat"/>
              <a:buChar char="○"/>
              <a:defRPr/>
            </a:lvl5pPr>
            <a:lvl6pPr marL="3657509" lvl="5" indent="-440256" rtl="0">
              <a:spcBef>
                <a:spcPts val="2133"/>
              </a:spcBef>
              <a:spcAft>
                <a:spcPts val="0"/>
              </a:spcAft>
              <a:buClr>
                <a:srgbClr val="2B3E55"/>
              </a:buClr>
              <a:buSzPts val="1600"/>
              <a:buFont typeface="Montserrat"/>
              <a:buChar char="■"/>
              <a:defRPr/>
            </a:lvl6pPr>
            <a:lvl7pPr marL="4267093" lvl="6" indent="-440256" rtl="0">
              <a:spcBef>
                <a:spcPts val="2133"/>
              </a:spcBef>
              <a:spcAft>
                <a:spcPts val="0"/>
              </a:spcAft>
              <a:buClr>
                <a:srgbClr val="2B3E55"/>
              </a:buClr>
              <a:buSzPts val="1600"/>
              <a:buFont typeface="Montserrat"/>
              <a:buChar char="●"/>
              <a:defRPr/>
            </a:lvl7pPr>
            <a:lvl8pPr marL="4876678" lvl="7" indent="-440256" rtl="0">
              <a:spcBef>
                <a:spcPts val="2133"/>
              </a:spcBef>
              <a:spcAft>
                <a:spcPts val="0"/>
              </a:spcAft>
              <a:buClr>
                <a:srgbClr val="2B3E55"/>
              </a:buClr>
              <a:buSzPts val="1600"/>
              <a:buFont typeface="Montserrat"/>
              <a:buChar char="○"/>
              <a:defRPr/>
            </a:lvl8pPr>
            <a:lvl9pPr marL="5486263" lvl="8" indent="-440256" rtl="0">
              <a:spcBef>
                <a:spcPts val="2133"/>
              </a:spcBef>
              <a:spcAft>
                <a:spcPts val="2133"/>
              </a:spcAft>
              <a:buClr>
                <a:srgbClr val="2B3E55"/>
              </a:buClr>
              <a:buSzPts val="1600"/>
              <a:buFont typeface="Montserrat"/>
              <a:buChar char="■"/>
              <a:defRPr/>
            </a:lvl9pPr>
          </a:lstStyle>
          <a:p>
            <a:endParaRPr/>
          </a:p>
        </p:txBody>
      </p:sp>
      <p:sp>
        <p:nvSpPr>
          <p:cNvPr id="1433" name="Google Shape;1433;p24"/>
          <p:cNvSpPr txBox="1">
            <a:spLocks noGrp="1"/>
          </p:cNvSpPr>
          <p:nvPr>
            <p:ph type="subTitle" idx="3"/>
          </p:nvPr>
        </p:nvSpPr>
        <p:spPr>
          <a:xfrm>
            <a:off x="6723600" y="1724700"/>
            <a:ext cx="29508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2667" b="1"/>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endParaRPr/>
          </a:p>
        </p:txBody>
      </p:sp>
      <p:sp>
        <p:nvSpPr>
          <p:cNvPr id="1434" name="Google Shape;1434;p24"/>
          <p:cNvSpPr txBox="1">
            <a:spLocks noGrp="1"/>
          </p:cNvSpPr>
          <p:nvPr>
            <p:ph type="body" idx="4"/>
          </p:nvPr>
        </p:nvSpPr>
        <p:spPr>
          <a:xfrm>
            <a:off x="6723600" y="2311000"/>
            <a:ext cx="4536400" cy="1946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dk1"/>
              </a:buClr>
              <a:buSzPts val="1000"/>
              <a:buFont typeface="Montserrat"/>
              <a:buChar char="●"/>
              <a:defRPr/>
            </a:lvl1pPr>
            <a:lvl2pPr marL="1219170" lvl="1" indent="-440256" rtl="0">
              <a:lnSpc>
                <a:spcPct val="100000"/>
              </a:lnSpc>
              <a:spcBef>
                <a:spcPts val="2133"/>
              </a:spcBef>
              <a:spcAft>
                <a:spcPts val="0"/>
              </a:spcAft>
              <a:buClr>
                <a:srgbClr val="2B3E55"/>
              </a:buClr>
              <a:buSzPts val="1600"/>
              <a:buFont typeface="Montserrat"/>
              <a:buChar char="○"/>
              <a:defRPr sz="1600"/>
            </a:lvl2pPr>
            <a:lvl3pPr marL="1828754" lvl="2" indent="-440256" rtl="0">
              <a:spcBef>
                <a:spcPts val="2133"/>
              </a:spcBef>
              <a:spcAft>
                <a:spcPts val="0"/>
              </a:spcAft>
              <a:buClr>
                <a:srgbClr val="2B3E55"/>
              </a:buClr>
              <a:buSzPts val="1600"/>
              <a:buFont typeface="Montserrat"/>
              <a:buChar char="■"/>
              <a:defRPr/>
            </a:lvl3pPr>
            <a:lvl4pPr marL="2438339" lvl="3" indent="-440256" rtl="0">
              <a:spcBef>
                <a:spcPts val="2133"/>
              </a:spcBef>
              <a:spcAft>
                <a:spcPts val="0"/>
              </a:spcAft>
              <a:buClr>
                <a:srgbClr val="2B3E55"/>
              </a:buClr>
              <a:buSzPts val="1600"/>
              <a:buFont typeface="Montserrat"/>
              <a:buChar char="●"/>
              <a:defRPr/>
            </a:lvl4pPr>
            <a:lvl5pPr marL="3047924" lvl="4" indent="-440256" rtl="0">
              <a:spcBef>
                <a:spcPts val="2133"/>
              </a:spcBef>
              <a:spcAft>
                <a:spcPts val="0"/>
              </a:spcAft>
              <a:buClr>
                <a:srgbClr val="2B3E55"/>
              </a:buClr>
              <a:buSzPts val="1600"/>
              <a:buFont typeface="Montserrat"/>
              <a:buChar char="○"/>
              <a:defRPr/>
            </a:lvl5pPr>
            <a:lvl6pPr marL="3657509" lvl="5" indent="-440256" rtl="0">
              <a:spcBef>
                <a:spcPts val="2133"/>
              </a:spcBef>
              <a:spcAft>
                <a:spcPts val="0"/>
              </a:spcAft>
              <a:buClr>
                <a:srgbClr val="2B3E55"/>
              </a:buClr>
              <a:buSzPts val="1600"/>
              <a:buFont typeface="Montserrat"/>
              <a:buChar char="■"/>
              <a:defRPr/>
            </a:lvl6pPr>
            <a:lvl7pPr marL="4267093" lvl="6" indent="-440256" rtl="0">
              <a:spcBef>
                <a:spcPts val="2133"/>
              </a:spcBef>
              <a:spcAft>
                <a:spcPts val="0"/>
              </a:spcAft>
              <a:buClr>
                <a:srgbClr val="2B3E55"/>
              </a:buClr>
              <a:buSzPts val="1600"/>
              <a:buFont typeface="Montserrat"/>
              <a:buChar char="●"/>
              <a:defRPr/>
            </a:lvl7pPr>
            <a:lvl8pPr marL="4876678" lvl="7" indent="-440256" rtl="0">
              <a:spcBef>
                <a:spcPts val="2133"/>
              </a:spcBef>
              <a:spcAft>
                <a:spcPts val="0"/>
              </a:spcAft>
              <a:buClr>
                <a:srgbClr val="2B3E55"/>
              </a:buClr>
              <a:buSzPts val="1600"/>
              <a:buFont typeface="Montserrat"/>
              <a:buChar char="○"/>
              <a:defRPr/>
            </a:lvl8pPr>
            <a:lvl9pPr marL="5486263" lvl="8" indent="-440256" rtl="0">
              <a:spcBef>
                <a:spcPts val="2133"/>
              </a:spcBef>
              <a:spcAft>
                <a:spcPts val="2133"/>
              </a:spcAft>
              <a:buClr>
                <a:srgbClr val="2B3E55"/>
              </a:buClr>
              <a:buSzPts val="1600"/>
              <a:buFont typeface="Montserrat"/>
              <a:buChar char="■"/>
              <a:defRPr/>
            </a:lvl9pPr>
          </a:lstStyle>
          <a:p>
            <a:endParaRPr/>
          </a:p>
        </p:txBody>
      </p:sp>
      <p:sp>
        <p:nvSpPr>
          <p:cNvPr id="1435" name="Google Shape;1435;p24"/>
          <p:cNvSpPr txBox="1">
            <a:spLocks noGrp="1"/>
          </p:cNvSpPr>
          <p:nvPr>
            <p:ph type="subTitle" idx="5"/>
          </p:nvPr>
        </p:nvSpPr>
        <p:spPr>
          <a:xfrm>
            <a:off x="1353867" y="3429000"/>
            <a:ext cx="2950800" cy="4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2667" b="1"/>
            </a:lvl1pPr>
            <a:lvl2pPr lvl="1" algn="ctr" rtl="0">
              <a:lnSpc>
                <a:spcPct val="100000"/>
              </a:lnSpc>
              <a:spcBef>
                <a:spcPts val="0"/>
              </a:spcBef>
              <a:spcAft>
                <a:spcPts val="0"/>
              </a:spcAft>
              <a:buSzPts val="2000"/>
              <a:buNone/>
              <a:defRPr sz="2667" b="1"/>
            </a:lvl2pPr>
            <a:lvl3pPr lvl="2" algn="ctr" rtl="0">
              <a:lnSpc>
                <a:spcPct val="100000"/>
              </a:lnSpc>
              <a:spcBef>
                <a:spcPts val="0"/>
              </a:spcBef>
              <a:spcAft>
                <a:spcPts val="0"/>
              </a:spcAft>
              <a:buSzPts val="2000"/>
              <a:buNone/>
              <a:defRPr sz="2667" b="1"/>
            </a:lvl3pPr>
            <a:lvl4pPr lvl="3" algn="ctr" rtl="0">
              <a:lnSpc>
                <a:spcPct val="100000"/>
              </a:lnSpc>
              <a:spcBef>
                <a:spcPts val="0"/>
              </a:spcBef>
              <a:spcAft>
                <a:spcPts val="0"/>
              </a:spcAft>
              <a:buSzPts val="2000"/>
              <a:buNone/>
              <a:defRPr sz="2667" b="1"/>
            </a:lvl4pPr>
            <a:lvl5pPr lvl="4" algn="ctr" rtl="0">
              <a:lnSpc>
                <a:spcPct val="100000"/>
              </a:lnSpc>
              <a:spcBef>
                <a:spcPts val="0"/>
              </a:spcBef>
              <a:spcAft>
                <a:spcPts val="0"/>
              </a:spcAft>
              <a:buSzPts val="2000"/>
              <a:buNone/>
              <a:defRPr sz="2667" b="1"/>
            </a:lvl5pPr>
            <a:lvl6pPr lvl="5" algn="ctr" rtl="0">
              <a:lnSpc>
                <a:spcPct val="100000"/>
              </a:lnSpc>
              <a:spcBef>
                <a:spcPts val="0"/>
              </a:spcBef>
              <a:spcAft>
                <a:spcPts val="0"/>
              </a:spcAft>
              <a:buSzPts val="2000"/>
              <a:buNone/>
              <a:defRPr sz="2667" b="1"/>
            </a:lvl6pPr>
            <a:lvl7pPr lvl="6" algn="ctr" rtl="0">
              <a:lnSpc>
                <a:spcPct val="100000"/>
              </a:lnSpc>
              <a:spcBef>
                <a:spcPts val="0"/>
              </a:spcBef>
              <a:spcAft>
                <a:spcPts val="0"/>
              </a:spcAft>
              <a:buSzPts val="2000"/>
              <a:buNone/>
              <a:defRPr sz="2667" b="1"/>
            </a:lvl7pPr>
            <a:lvl8pPr lvl="7" algn="ctr" rtl="0">
              <a:lnSpc>
                <a:spcPct val="100000"/>
              </a:lnSpc>
              <a:spcBef>
                <a:spcPts val="0"/>
              </a:spcBef>
              <a:spcAft>
                <a:spcPts val="0"/>
              </a:spcAft>
              <a:buSzPts val="2000"/>
              <a:buNone/>
              <a:defRPr sz="2667" b="1"/>
            </a:lvl8pPr>
            <a:lvl9pPr lvl="8" algn="ctr" rtl="0">
              <a:lnSpc>
                <a:spcPct val="100000"/>
              </a:lnSpc>
              <a:spcBef>
                <a:spcPts val="0"/>
              </a:spcBef>
              <a:spcAft>
                <a:spcPts val="0"/>
              </a:spcAft>
              <a:buSzPts val="2000"/>
              <a:buNone/>
              <a:defRPr sz="2667" b="1"/>
            </a:lvl9pPr>
          </a:lstStyle>
          <a:p>
            <a:endParaRPr/>
          </a:p>
        </p:txBody>
      </p:sp>
      <p:sp>
        <p:nvSpPr>
          <p:cNvPr id="1436" name="Google Shape;1436;p24"/>
          <p:cNvSpPr txBox="1">
            <a:spLocks noGrp="1"/>
          </p:cNvSpPr>
          <p:nvPr>
            <p:ph type="body" idx="6"/>
          </p:nvPr>
        </p:nvSpPr>
        <p:spPr>
          <a:xfrm>
            <a:off x="1353867" y="4015333"/>
            <a:ext cx="4536400" cy="12784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dk1"/>
              </a:buClr>
              <a:buSzPts val="1000"/>
              <a:buFont typeface="Montserrat"/>
              <a:buChar char="●"/>
              <a:defRPr>
                <a:solidFill>
                  <a:schemeClr val="hlink"/>
                </a:solidFill>
              </a:defRPr>
            </a:lvl1pPr>
            <a:lvl2pPr marL="1219170" lvl="1" indent="-440256" rtl="0">
              <a:lnSpc>
                <a:spcPct val="100000"/>
              </a:lnSpc>
              <a:spcBef>
                <a:spcPts val="2133"/>
              </a:spcBef>
              <a:spcAft>
                <a:spcPts val="0"/>
              </a:spcAft>
              <a:buClr>
                <a:srgbClr val="2B3E55"/>
              </a:buClr>
              <a:buSzPts val="1600"/>
              <a:buFont typeface="Montserrat"/>
              <a:buChar char="○"/>
              <a:defRPr sz="1600"/>
            </a:lvl2pPr>
            <a:lvl3pPr marL="1828754" lvl="2" indent="-440256" rtl="0">
              <a:spcBef>
                <a:spcPts val="2133"/>
              </a:spcBef>
              <a:spcAft>
                <a:spcPts val="0"/>
              </a:spcAft>
              <a:buClr>
                <a:srgbClr val="2B3E55"/>
              </a:buClr>
              <a:buSzPts val="1600"/>
              <a:buFont typeface="Montserrat"/>
              <a:buChar char="■"/>
              <a:defRPr/>
            </a:lvl3pPr>
            <a:lvl4pPr marL="2438339" lvl="3" indent="-440256" rtl="0">
              <a:spcBef>
                <a:spcPts val="2133"/>
              </a:spcBef>
              <a:spcAft>
                <a:spcPts val="0"/>
              </a:spcAft>
              <a:buClr>
                <a:srgbClr val="2B3E55"/>
              </a:buClr>
              <a:buSzPts val="1600"/>
              <a:buFont typeface="Montserrat"/>
              <a:buChar char="●"/>
              <a:defRPr/>
            </a:lvl4pPr>
            <a:lvl5pPr marL="3047924" lvl="4" indent="-440256" rtl="0">
              <a:spcBef>
                <a:spcPts val="2133"/>
              </a:spcBef>
              <a:spcAft>
                <a:spcPts val="0"/>
              </a:spcAft>
              <a:buClr>
                <a:srgbClr val="2B3E55"/>
              </a:buClr>
              <a:buSzPts val="1600"/>
              <a:buFont typeface="Montserrat"/>
              <a:buChar char="○"/>
              <a:defRPr/>
            </a:lvl5pPr>
            <a:lvl6pPr marL="3657509" lvl="5" indent="-440256" rtl="0">
              <a:spcBef>
                <a:spcPts val="2133"/>
              </a:spcBef>
              <a:spcAft>
                <a:spcPts val="0"/>
              </a:spcAft>
              <a:buClr>
                <a:srgbClr val="2B3E55"/>
              </a:buClr>
              <a:buSzPts val="1600"/>
              <a:buFont typeface="Montserrat"/>
              <a:buChar char="■"/>
              <a:defRPr/>
            </a:lvl6pPr>
            <a:lvl7pPr marL="4267093" lvl="6" indent="-440256" rtl="0">
              <a:spcBef>
                <a:spcPts val="2133"/>
              </a:spcBef>
              <a:spcAft>
                <a:spcPts val="0"/>
              </a:spcAft>
              <a:buClr>
                <a:srgbClr val="2B3E55"/>
              </a:buClr>
              <a:buSzPts val="1600"/>
              <a:buFont typeface="Montserrat"/>
              <a:buChar char="●"/>
              <a:defRPr/>
            </a:lvl7pPr>
            <a:lvl8pPr marL="4876678" lvl="7" indent="-440256" rtl="0">
              <a:spcBef>
                <a:spcPts val="2133"/>
              </a:spcBef>
              <a:spcAft>
                <a:spcPts val="0"/>
              </a:spcAft>
              <a:buClr>
                <a:srgbClr val="2B3E55"/>
              </a:buClr>
              <a:buSzPts val="1600"/>
              <a:buFont typeface="Montserrat"/>
              <a:buChar char="○"/>
              <a:defRPr/>
            </a:lvl8pPr>
            <a:lvl9pPr marL="5486263" lvl="8" indent="-440256" rtl="0">
              <a:spcBef>
                <a:spcPts val="2133"/>
              </a:spcBef>
              <a:spcAft>
                <a:spcPts val="2133"/>
              </a:spcAft>
              <a:buClr>
                <a:srgbClr val="2B3E55"/>
              </a:buClr>
              <a:buSzPts val="1600"/>
              <a:buFont typeface="Montserrat"/>
              <a:buChar char="■"/>
              <a:defRPr/>
            </a:lvl9pPr>
          </a:lstStyle>
          <a:p>
            <a:endParaRPr/>
          </a:p>
        </p:txBody>
      </p:sp>
      <p:sp>
        <p:nvSpPr>
          <p:cNvPr id="1437" name="Google Shape;1437;p24"/>
          <p:cNvSpPr/>
          <p:nvPr/>
        </p:nvSpPr>
        <p:spPr>
          <a:xfrm rot="3902690" flipH="1">
            <a:off x="6673375" y="4601641"/>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8" name="Google Shape;1438;p24"/>
          <p:cNvSpPr/>
          <p:nvPr/>
        </p:nvSpPr>
        <p:spPr>
          <a:xfrm>
            <a:off x="11227043" y="1762555"/>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9" name="Google Shape;1439;p24"/>
          <p:cNvSpPr/>
          <p:nvPr/>
        </p:nvSpPr>
        <p:spPr>
          <a:xfrm>
            <a:off x="10464203" y="1762569"/>
            <a:ext cx="182132" cy="18962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0" name="Google Shape;1440;p24"/>
          <p:cNvSpPr/>
          <p:nvPr/>
        </p:nvSpPr>
        <p:spPr>
          <a:xfrm rot="-3902491">
            <a:off x="10657856" y="1217051"/>
            <a:ext cx="115749" cy="99221"/>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41" name="Google Shape;1441;p24"/>
          <p:cNvGrpSpPr/>
          <p:nvPr/>
        </p:nvGrpSpPr>
        <p:grpSpPr>
          <a:xfrm rot="5555672">
            <a:off x="7443686" y="5075676"/>
            <a:ext cx="692292" cy="827249"/>
            <a:chOff x="-2727738" y="2878591"/>
            <a:chExt cx="727675" cy="869530"/>
          </a:xfrm>
        </p:grpSpPr>
        <p:sp>
          <p:nvSpPr>
            <p:cNvPr id="1442" name="Google Shape;1442;p24"/>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4"/>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4"/>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4"/>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24"/>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24"/>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48" name="Google Shape;1448;p24"/>
          <p:cNvSpPr/>
          <p:nvPr/>
        </p:nvSpPr>
        <p:spPr>
          <a:xfrm flipH="1">
            <a:off x="6481061" y="5254156"/>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9" name="Google Shape;1449;p24"/>
          <p:cNvSpPr/>
          <p:nvPr/>
        </p:nvSpPr>
        <p:spPr>
          <a:xfrm flipH="1">
            <a:off x="5840597" y="4998369"/>
            <a:ext cx="182132" cy="18962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0" name="Google Shape;1450;p24"/>
          <p:cNvSpPr/>
          <p:nvPr/>
        </p:nvSpPr>
        <p:spPr>
          <a:xfrm rot="-3902491">
            <a:off x="1361456" y="1162968"/>
            <a:ext cx="115749" cy="99221"/>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92028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51"/>
        <p:cNvGrpSpPr/>
        <p:nvPr/>
      </p:nvGrpSpPr>
      <p:grpSpPr>
        <a:xfrm>
          <a:off x="0" y="0"/>
          <a:ext cx="0" cy="0"/>
          <a:chOff x="0" y="0"/>
          <a:chExt cx="0" cy="0"/>
        </a:xfrm>
      </p:grpSpPr>
      <p:sp>
        <p:nvSpPr>
          <p:cNvPr id="1452" name="Google Shape;1452;p25"/>
          <p:cNvSpPr/>
          <p:nvPr/>
        </p:nvSpPr>
        <p:spPr>
          <a:xfrm rot="5776103">
            <a:off x="104216" y="-718511"/>
            <a:ext cx="6555659" cy="7072984"/>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53" name="Google Shape;1453;p25"/>
          <p:cNvGrpSpPr/>
          <p:nvPr/>
        </p:nvGrpSpPr>
        <p:grpSpPr>
          <a:xfrm rot="1324108" flipH="1">
            <a:off x="8417046" y="572720"/>
            <a:ext cx="685911" cy="733421"/>
            <a:chOff x="2106473" y="1676890"/>
            <a:chExt cx="514452" cy="550088"/>
          </a:xfrm>
        </p:grpSpPr>
        <p:sp>
          <p:nvSpPr>
            <p:cNvPr id="1454" name="Google Shape;1454;p25"/>
            <p:cNvSpPr/>
            <p:nvPr/>
          </p:nvSpPr>
          <p:spPr>
            <a:xfrm flipH="1">
              <a:off x="2106473" y="1676890"/>
              <a:ext cx="473670" cy="428343"/>
            </a:xfrm>
            <a:custGeom>
              <a:avLst/>
              <a:gdLst/>
              <a:ahLst/>
              <a:cxnLst/>
              <a:rect l="l" t="t" r="r" b="b"/>
              <a:pathLst>
                <a:path w="4669" h="4222" extrusionOk="0">
                  <a:moveTo>
                    <a:pt x="4385" y="0"/>
                  </a:moveTo>
                  <a:cubicBezTo>
                    <a:pt x="4155" y="0"/>
                    <a:pt x="3927" y="17"/>
                    <a:pt x="3701" y="48"/>
                  </a:cubicBezTo>
                  <a:cubicBezTo>
                    <a:pt x="3710" y="125"/>
                    <a:pt x="3710" y="202"/>
                    <a:pt x="3710" y="280"/>
                  </a:cubicBezTo>
                  <a:cubicBezTo>
                    <a:pt x="3710" y="297"/>
                    <a:pt x="3698" y="312"/>
                    <a:pt x="3682" y="312"/>
                  </a:cubicBezTo>
                  <a:cubicBezTo>
                    <a:pt x="3676" y="312"/>
                    <a:pt x="3669" y="309"/>
                    <a:pt x="3662" y="304"/>
                  </a:cubicBezTo>
                  <a:cubicBezTo>
                    <a:pt x="3589" y="241"/>
                    <a:pt x="3522" y="169"/>
                    <a:pt x="3464" y="91"/>
                  </a:cubicBezTo>
                  <a:cubicBezTo>
                    <a:pt x="3077" y="169"/>
                    <a:pt x="2704" y="299"/>
                    <a:pt x="2351" y="468"/>
                  </a:cubicBezTo>
                  <a:cubicBezTo>
                    <a:pt x="2366" y="555"/>
                    <a:pt x="2380" y="638"/>
                    <a:pt x="2390" y="725"/>
                  </a:cubicBezTo>
                  <a:cubicBezTo>
                    <a:pt x="2393" y="746"/>
                    <a:pt x="2379" y="759"/>
                    <a:pt x="2361" y="759"/>
                  </a:cubicBezTo>
                  <a:cubicBezTo>
                    <a:pt x="2355" y="759"/>
                    <a:pt x="2348" y="758"/>
                    <a:pt x="2342" y="754"/>
                  </a:cubicBezTo>
                  <a:cubicBezTo>
                    <a:pt x="2264" y="701"/>
                    <a:pt x="2192" y="647"/>
                    <a:pt x="2114" y="594"/>
                  </a:cubicBezTo>
                  <a:cubicBezTo>
                    <a:pt x="1809" y="768"/>
                    <a:pt x="1524" y="976"/>
                    <a:pt x="1268" y="1218"/>
                  </a:cubicBezTo>
                  <a:cubicBezTo>
                    <a:pt x="1282" y="1262"/>
                    <a:pt x="1302" y="1310"/>
                    <a:pt x="1316" y="1349"/>
                  </a:cubicBezTo>
                  <a:cubicBezTo>
                    <a:pt x="1325" y="1371"/>
                    <a:pt x="1310" y="1393"/>
                    <a:pt x="1288" y="1393"/>
                  </a:cubicBezTo>
                  <a:cubicBezTo>
                    <a:pt x="1286" y="1393"/>
                    <a:pt x="1284" y="1393"/>
                    <a:pt x="1282" y="1392"/>
                  </a:cubicBezTo>
                  <a:cubicBezTo>
                    <a:pt x="1234" y="1383"/>
                    <a:pt x="1185" y="1368"/>
                    <a:pt x="1132" y="1354"/>
                  </a:cubicBezTo>
                  <a:cubicBezTo>
                    <a:pt x="929" y="1566"/>
                    <a:pt x="745" y="1803"/>
                    <a:pt x="591" y="2060"/>
                  </a:cubicBezTo>
                  <a:cubicBezTo>
                    <a:pt x="624" y="2123"/>
                    <a:pt x="649" y="2190"/>
                    <a:pt x="673" y="2258"/>
                  </a:cubicBezTo>
                  <a:cubicBezTo>
                    <a:pt x="682" y="2276"/>
                    <a:pt x="666" y="2297"/>
                    <a:pt x="645" y="2297"/>
                  </a:cubicBezTo>
                  <a:cubicBezTo>
                    <a:pt x="643" y="2297"/>
                    <a:pt x="641" y="2297"/>
                    <a:pt x="639" y="2297"/>
                  </a:cubicBezTo>
                  <a:cubicBezTo>
                    <a:pt x="586" y="2287"/>
                    <a:pt x="532" y="2268"/>
                    <a:pt x="479" y="2253"/>
                  </a:cubicBezTo>
                  <a:cubicBezTo>
                    <a:pt x="421" y="2360"/>
                    <a:pt x="368" y="2466"/>
                    <a:pt x="320" y="2577"/>
                  </a:cubicBezTo>
                  <a:cubicBezTo>
                    <a:pt x="358" y="2626"/>
                    <a:pt x="383" y="2679"/>
                    <a:pt x="392" y="2737"/>
                  </a:cubicBezTo>
                  <a:cubicBezTo>
                    <a:pt x="392" y="2756"/>
                    <a:pt x="377" y="2769"/>
                    <a:pt x="361" y="2769"/>
                  </a:cubicBezTo>
                  <a:cubicBezTo>
                    <a:pt x="357" y="2769"/>
                    <a:pt x="353" y="2768"/>
                    <a:pt x="349" y="2766"/>
                  </a:cubicBezTo>
                  <a:lnTo>
                    <a:pt x="257" y="2737"/>
                  </a:lnTo>
                  <a:cubicBezTo>
                    <a:pt x="83" y="3211"/>
                    <a:pt x="0" y="3714"/>
                    <a:pt x="20" y="4222"/>
                  </a:cubicBezTo>
                  <a:cubicBezTo>
                    <a:pt x="436" y="4057"/>
                    <a:pt x="837" y="3869"/>
                    <a:pt x="1229" y="3656"/>
                  </a:cubicBezTo>
                  <a:cubicBezTo>
                    <a:pt x="1185" y="3588"/>
                    <a:pt x="1156" y="3516"/>
                    <a:pt x="1137" y="3438"/>
                  </a:cubicBezTo>
                  <a:cubicBezTo>
                    <a:pt x="1133" y="3421"/>
                    <a:pt x="1144" y="3399"/>
                    <a:pt x="1165" y="3399"/>
                  </a:cubicBezTo>
                  <a:cubicBezTo>
                    <a:pt x="1167" y="3399"/>
                    <a:pt x="1169" y="3399"/>
                    <a:pt x="1171" y="3400"/>
                  </a:cubicBezTo>
                  <a:cubicBezTo>
                    <a:pt x="1273" y="3419"/>
                    <a:pt x="1364" y="3463"/>
                    <a:pt x="1442" y="3530"/>
                  </a:cubicBezTo>
                  <a:cubicBezTo>
                    <a:pt x="1563" y="3463"/>
                    <a:pt x="1679" y="3390"/>
                    <a:pt x="1790" y="3313"/>
                  </a:cubicBezTo>
                  <a:cubicBezTo>
                    <a:pt x="1722" y="3153"/>
                    <a:pt x="1689" y="2974"/>
                    <a:pt x="1693" y="2800"/>
                  </a:cubicBezTo>
                  <a:cubicBezTo>
                    <a:pt x="1693" y="2784"/>
                    <a:pt x="1707" y="2774"/>
                    <a:pt x="1722" y="2774"/>
                  </a:cubicBezTo>
                  <a:cubicBezTo>
                    <a:pt x="1725" y="2774"/>
                    <a:pt x="1729" y="2775"/>
                    <a:pt x="1732" y="2776"/>
                  </a:cubicBezTo>
                  <a:cubicBezTo>
                    <a:pt x="1872" y="2863"/>
                    <a:pt x="2013" y="2959"/>
                    <a:pt x="2138" y="3066"/>
                  </a:cubicBezTo>
                  <a:cubicBezTo>
                    <a:pt x="2288" y="2955"/>
                    <a:pt x="2429" y="2839"/>
                    <a:pt x="2564" y="2722"/>
                  </a:cubicBezTo>
                  <a:cubicBezTo>
                    <a:pt x="2540" y="2655"/>
                    <a:pt x="2520" y="2592"/>
                    <a:pt x="2511" y="2524"/>
                  </a:cubicBezTo>
                  <a:cubicBezTo>
                    <a:pt x="2511" y="2503"/>
                    <a:pt x="2522" y="2489"/>
                    <a:pt x="2537" y="2489"/>
                  </a:cubicBezTo>
                  <a:cubicBezTo>
                    <a:pt x="2540" y="2489"/>
                    <a:pt x="2542" y="2490"/>
                    <a:pt x="2545" y="2490"/>
                  </a:cubicBezTo>
                  <a:cubicBezTo>
                    <a:pt x="2617" y="2500"/>
                    <a:pt x="2690" y="2519"/>
                    <a:pt x="2758" y="2543"/>
                  </a:cubicBezTo>
                  <a:cubicBezTo>
                    <a:pt x="2912" y="2398"/>
                    <a:pt x="3057" y="2248"/>
                    <a:pt x="3203" y="2094"/>
                  </a:cubicBezTo>
                  <a:cubicBezTo>
                    <a:pt x="3096" y="1958"/>
                    <a:pt x="3028" y="1799"/>
                    <a:pt x="3009" y="1634"/>
                  </a:cubicBezTo>
                  <a:cubicBezTo>
                    <a:pt x="3005" y="1614"/>
                    <a:pt x="3021" y="1598"/>
                    <a:pt x="3037" y="1598"/>
                  </a:cubicBezTo>
                  <a:cubicBezTo>
                    <a:pt x="3041" y="1598"/>
                    <a:pt x="3044" y="1599"/>
                    <a:pt x="3048" y="1600"/>
                  </a:cubicBezTo>
                  <a:cubicBezTo>
                    <a:pt x="3178" y="1668"/>
                    <a:pt x="3299" y="1760"/>
                    <a:pt x="3430" y="1828"/>
                  </a:cubicBezTo>
                  <a:cubicBezTo>
                    <a:pt x="3594" y="1634"/>
                    <a:pt x="3754" y="1426"/>
                    <a:pt x="3904" y="1213"/>
                  </a:cubicBezTo>
                  <a:cubicBezTo>
                    <a:pt x="3822" y="1107"/>
                    <a:pt x="3764" y="981"/>
                    <a:pt x="3730" y="851"/>
                  </a:cubicBezTo>
                  <a:cubicBezTo>
                    <a:pt x="3717" y="834"/>
                    <a:pt x="3737" y="821"/>
                    <a:pt x="3759" y="821"/>
                  </a:cubicBezTo>
                  <a:cubicBezTo>
                    <a:pt x="3762" y="821"/>
                    <a:pt x="3765" y="821"/>
                    <a:pt x="3768" y="822"/>
                  </a:cubicBezTo>
                  <a:cubicBezTo>
                    <a:pt x="3870" y="870"/>
                    <a:pt x="3976" y="909"/>
                    <a:pt x="4078" y="952"/>
                  </a:cubicBezTo>
                  <a:cubicBezTo>
                    <a:pt x="4281" y="657"/>
                    <a:pt x="4475" y="343"/>
                    <a:pt x="4668" y="9"/>
                  </a:cubicBezTo>
                  <a:cubicBezTo>
                    <a:pt x="4574" y="3"/>
                    <a:pt x="4479" y="0"/>
                    <a:pt x="4385"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5"/>
            <p:cNvSpPr/>
            <p:nvPr/>
          </p:nvSpPr>
          <p:spPr>
            <a:xfrm flipH="1">
              <a:off x="2221821" y="1751864"/>
              <a:ext cx="399104" cy="475114"/>
            </a:xfrm>
            <a:custGeom>
              <a:avLst/>
              <a:gdLst/>
              <a:ahLst/>
              <a:cxnLst/>
              <a:rect l="l" t="t" r="r" b="b"/>
              <a:pathLst>
                <a:path w="3934" h="4683" extrusionOk="0">
                  <a:moveTo>
                    <a:pt x="3933" y="0"/>
                  </a:moveTo>
                  <a:lnTo>
                    <a:pt x="3933" y="0"/>
                  </a:lnTo>
                  <a:cubicBezTo>
                    <a:pt x="3426" y="150"/>
                    <a:pt x="2952" y="421"/>
                    <a:pt x="2526" y="740"/>
                  </a:cubicBezTo>
                  <a:cubicBezTo>
                    <a:pt x="2424" y="823"/>
                    <a:pt x="2313" y="905"/>
                    <a:pt x="2216" y="992"/>
                  </a:cubicBezTo>
                  <a:cubicBezTo>
                    <a:pt x="2115" y="1079"/>
                    <a:pt x="2013" y="1166"/>
                    <a:pt x="1916" y="1258"/>
                  </a:cubicBezTo>
                  <a:lnTo>
                    <a:pt x="1636" y="1543"/>
                  </a:lnTo>
                  <a:lnTo>
                    <a:pt x="1370" y="1838"/>
                  </a:lnTo>
                  <a:cubicBezTo>
                    <a:pt x="1283" y="1945"/>
                    <a:pt x="1201" y="2051"/>
                    <a:pt x="1118" y="2153"/>
                  </a:cubicBezTo>
                  <a:cubicBezTo>
                    <a:pt x="1075" y="2206"/>
                    <a:pt x="1036" y="2259"/>
                    <a:pt x="997" y="2312"/>
                  </a:cubicBezTo>
                  <a:lnTo>
                    <a:pt x="881" y="2477"/>
                  </a:lnTo>
                  <a:cubicBezTo>
                    <a:pt x="731" y="2699"/>
                    <a:pt x="596" y="2932"/>
                    <a:pt x="475" y="3169"/>
                  </a:cubicBezTo>
                  <a:cubicBezTo>
                    <a:pt x="233" y="3643"/>
                    <a:pt x="44" y="4155"/>
                    <a:pt x="1" y="4683"/>
                  </a:cubicBezTo>
                  <a:cubicBezTo>
                    <a:pt x="151" y="4184"/>
                    <a:pt x="364" y="3705"/>
                    <a:pt x="639" y="3260"/>
                  </a:cubicBezTo>
                  <a:cubicBezTo>
                    <a:pt x="775" y="3038"/>
                    <a:pt x="920" y="2820"/>
                    <a:pt x="1070" y="2612"/>
                  </a:cubicBezTo>
                  <a:cubicBezTo>
                    <a:pt x="1152" y="2506"/>
                    <a:pt x="1225" y="2399"/>
                    <a:pt x="1307" y="2298"/>
                  </a:cubicBezTo>
                  <a:cubicBezTo>
                    <a:pt x="1389" y="2196"/>
                    <a:pt x="1467" y="2095"/>
                    <a:pt x="1554" y="1998"/>
                  </a:cubicBezTo>
                  <a:lnTo>
                    <a:pt x="1810" y="1703"/>
                  </a:lnTo>
                  <a:lnTo>
                    <a:pt x="2076" y="1422"/>
                  </a:lnTo>
                  <a:cubicBezTo>
                    <a:pt x="2168" y="1330"/>
                    <a:pt x="2265" y="1239"/>
                    <a:pt x="2357" y="1147"/>
                  </a:cubicBezTo>
                  <a:cubicBezTo>
                    <a:pt x="2400" y="1103"/>
                    <a:pt x="2453" y="1064"/>
                    <a:pt x="2502" y="1021"/>
                  </a:cubicBezTo>
                  <a:lnTo>
                    <a:pt x="2647" y="890"/>
                  </a:lnTo>
                  <a:cubicBezTo>
                    <a:pt x="3039" y="542"/>
                    <a:pt x="3469" y="247"/>
                    <a:pt x="3933"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6" name="Google Shape;1456;p25"/>
          <p:cNvSpPr/>
          <p:nvPr/>
        </p:nvSpPr>
        <p:spPr>
          <a:xfrm>
            <a:off x="7567239" y="513418"/>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7" name="Google Shape;1457;p25"/>
          <p:cNvSpPr/>
          <p:nvPr/>
        </p:nvSpPr>
        <p:spPr>
          <a:xfrm>
            <a:off x="8200764" y="807820"/>
            <a:ext cx="103635" cy="89435"/>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8" name="Google Shape;1458;p25"/>
          <p:cNvSpPr/>
          <p:nvPr/>
        </p:nvSpPr>
        <p:spPr>
          <a:xfrm>
            <a:off x="650595" y="5287211"/>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9" name="Google Shape;1459;p25"/>
          <p:cNvSpPr/>
          <p:nvPr/>
        </p:nvSpPr>
        <p:spPr>
          <a:xfrm>
            <a:off x="1035264" y="5616120"/>
            <a:ext cx="103635" cy="89435"/>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13250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460"/>
        <p:cNvGrpSpPr/>
        <p:nvPr/>
      </p:nvGrpSpPr>
      <p:grpSpPr>
        <a:xfrm>
          <a:off x="0" y="0"/>
          <a:ext cx="0" cy="0"/>
          <a:chOff x="0" y="0"/>
          <a:chExt cx="0" cy="0"/>
        </a:xfrm>
      </p:grpSpPr>
      <p:sp>
        <p:nvSpPr>
          <p:cNvPr id="1461" name="Google Shape;1461;p26"/>
          <p:cNvSpPr/>
          <p:nvPr/>
        </p:nvSpPr>
        <p:spPr>
          <a:xfrm>
            <a:off x="1293678" y="1484473"/>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2" name="Google Shape;1462;p26"/>
          <p:cNvSpPr/>
          <p:nvPr/>
        </p:nvSpPr>
        <p:spPr>
          <a:xfrm>
            <a:off x="902469" y="1335758"/>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3" name="Google Shape;1463;p26"/>
          <p:cNvSpPr/>
          <p:nvPr/>
        </p:nvSpPr>
        <p:spPr>
          <a:xfrm>
            <a:off x="463261" y="4115773"/>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4" name="Google Shape;1464;p26"/>
          <p:cNvSpPr/>
          <p:nvPr/>
        </p:nvSpPr>
        <p:spPr>
          <a:xfrm>
            <a:off x="839031" y="3834365"/>
            <a:ext cx="126868" cy="123608"/>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5" name="Google Shape;1465;p26"/>
          <p:cNvSpPr/>
          <p:nvPr/>
        </p:nvSpPr>
        <p:spPr>
          <a:xfrm rot="1770869">
            <a:off x="10536031" y="1478041"/>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6" name="Google Shape;1466;p26"/>
          <p:cNvSpPr/>
          <p:nvPr/>
        </p:nvSpPr>
        <p:spPr>
          <a:xfrm rot="899970">
            <a:off x="11061413" y="1976589"/>
            <a:ext cx="187628" cy="195795"/>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7" name="Google Shape;1467;p26"/>
          <p:cNvSpPr/>
          <p:nvPr/>
        </p:nvSpPr>
        <p:spPr>
          <a:xfrm rot="1770869">
            <a:off x="11091797" y="1533725"/>
            <a:ext cx="126859"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8" name="Google Shape;1468;p26"/>
          <p:cNvSpPr/>
          <p:nvPr/>
        </p:nvSpPr>
        <p:spPr>
          <a:xfrm rot="1770869">
            <a:off x="493664" y="3841191"/>
            <a:ext cx="126859"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69" name="Google Shape;1469;p26"/>
          <p:cNvGrpSpPr/>
          <p:nvPr/>
        </p:nvGrpSpPr>
        <p:grpSpPr>
          <a:xfrm rot="5821322">
            <a:off x="11238636" y="3967222"/>
            <a:ext cx="689672" cy="824119"/>
            <a:chOff x="-2727738" y="2878591"/>
            <a:chExt cx="727675" cy="869530"/>
          </a:xfrm>
        </p:grpSpPr>
        <p:sp>
          <p:nvSpPr>
            <p:cNvPr id="1470" name="Google Shape;1470;p26"/>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6"/>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26"/>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26"/>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26"/>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6"/>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848162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476"/>
        <p:cNvGrpSpPr/>
        <p:nvPr/>
      </p:nvGrpSpPr>
      <p:grpSpPr>
        <a:xfrm>
          <a:off x="0" y="0"/>
          <a:ext cx="0" cy="0"/>
          <a:chOff x="0" y="0"/>
          <a:chExt cx="0" cy="0"/>
        </a:xfrm>
      </p:grpSpPr>
      <p:sp>
        <p:nvSpPr>
          <p:cNvPr id="1477" name="Google Shape;1477;p27"/>
          <p:cNvSpPr/>
          <p:nvPr/>
        </p:nvSpPr>
        <p:spPr>
          <a:xfrm>
            <a:off x="1954167" y="844003"/>
            <a:ext cx="4495623" cy="5405789"/>
          </a:xfrm>
          <a:custGeom>
            <a:avLst/>
            <a:gdLst/>
            <a:ahLst/>
            <a:cxnLst/>
            <a:rect l="l" t="t" r="r" b="b"/>
            <a:pathLst>
              <a:path w="7319" h="9491" extrusionOk="0">
                <a:moveTo>
                  <a:pt x="450" y="0"/>
                </a:moveTo>
                <a:cubicBezTo>
                  <a:pt x="203" y="0"/>
                  <a:pt x="0" y="199"/>
                  <a:pt x="0" y="445"/>
                </a:cubicBezTo>
                <a:lnTo>
                  <a:pt x="0" y="9041"/>
                </a:lnTo>
                <a:cubicBezTo>
                  <a:pt x="0" y="9292"/>
                  <a:pt x="203" y="9491"/>
                  <a:pt x="450" y="9491"/>
                </a:cubicBezTo>
                <a:lnTo>
                  <a:pt x="6869" y="9491"/>
                </a:lnTo>
                <a:cubicBezTo>
                  <a:pt x="7120" y="9491"/>
                  <a:pt x="7319" y="9292"/>
                  <a:pt x="7319" y="9041"/>
                </a:cubicBezTo>
                <a:lnTo>
                  <a:pt x="7319" y="445"/>
                </a:lnTo>
                <a:cubicBezTo>
                  <a:pt x="7319" y="199"/>
                  <a:pt x="7120" y="0"/>
                  <a:pt x="6869" y="0"/>
                </a:cubicBezTo>
                <a:close/>
              </a:path>
            </a:pathLst>
          </a:custGeom>
          <a:solidFill>
            <a:srgbClr val="243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8" name="Google Shape;1478;p27"/>
          <p:cNvSpPr/>
          <p:nvPr/>
        </p:nvSpPr>
        <p:spPr>
          <a:xfrm>
            <a:off x="5742179" y="844003"/>
            <a:ext cx="4495623" cy="5405789"/>
          </a:xfrm>
          <a:custGeom>
            <a:avLst/>
            <a:gdLst/>
            <a:ahLst/>
            <a:cxnLst/>
            <a:rect l="l" t="t" r="r" b="b"/>
            <a:pathLst>
              <a:path w="7319" h="9491" extrusionOk="0">
                <a:moveTo>
                  <a:pt x="450" y="0"/>
                </a:moveTo>
                <a:cubicBezTo>
                  <a:pt x="204" y="0"/>
                  <a:pt x="1" y="199"/>
                  <a:pt x="1" y="445"/>
                </a:cubicBezTo>
                <a:lnTo>
                  <a:pt x="1" y="9041"/>
                </a:lnTo>
                <a:cubicBezTo>
                  <a:pt x="1" y="9292"/>
                  <a:pt x="204" y="9491"/>
                  <a:pt x="450" y="9491"/>
                </a:cubicBezTo>
                <a:lnTo>
                  <a:pt x="6869" y="9491"/>
                </a:lnTo>
                <a:cubicBezTo>
                  <a:pt x="7121" y="9491"/>
                  <a:pt x="7319" y="9292"/>
                  <a:pt x="7319" y="9041"/>
                </a:cubicBezTo>
                <a:lnTo>
                  <a:pt x="7319" y="445"/>
                </a:lnTo>
                <a:cubicBezTo>
                  <a:pt x="7319" y="199"/>
                  <a:pt x="7121" y="0"/>
                  <a:pt x="6869" y="0"/>
                </a:cubicBezTo>
                <a:close/>
              </a:path>
            </a:pathLst>
          </a:custGeom>
          <a:solidFill>
            <a:srgbClr val="243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9" name="Google Shape;1479;p27"/>
          <p:cNvSpPr/>
          <p:nvPr/>
        </p:nvSpPr>
        <p:spPr>
          <a:xfrm>
            <a:off x="2215219" y="1119675"/>
            <a:ext cx="7687213" cy="4890328"/>
          </a:xfrm>
          <a:custGeom>
            <a:avLst/>
            <a:gdLst/>
            <a:ahLst/>
            <a:cxnLst/>
            <a:rect l="l" t="t" r="r" b="b"/>
            <a:pathLst>
              <a:path w="12515" h="8586" extrusionOk="0">
                <a:moveTo>
                  <a:pt x="1" y="0"/>
                </a:moveTo>
                <a:lnTo>
                  <a:pt x="1" y="8586"/>
                </a:lnTo>
                <a:lnTo>
                  <a:pt x="12514" y="8586"/>
                </a:lnTo>
                <a:lnTo>
                  <a:pt x="12514" y="0"/>
                </a:ln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0" name="Google Shape;1480;p27"/>
          <p:cNvSpPr/>
          <p:nvPr/>
        </p:nvSpPr>
        <p:spPr>
          <a:xfrm>
            <a:off x="2465214" y="628417"/>
            <a:ext cx="3628316" cy="5098791"/>
          </a:xfrm>
          <a:custGeom>
            <a:avLst/>
            <a:gdLst/>
            <a:ahLst/>
            <a:cxnLst/>
            <a:rect l="l" t="t" r="r" b="b"/>
            <a:pathLst>
              <a:path w="5907" h="8952" extrusionOk="0">
                <a:moveTo>
                  <a:pt x="2930" y="1"/>
                </a:moveTo>
                <a:cubicBezTo>
                  <a:pt x="2008" y="1"/>
                  <a:pt x="1085" y="237"/>
                  <a:pt x="0" y="719"/>
                </a:cubicBezTo>
                <a:lnTo>
                  <a:pt x="0" y="8952"/>
                </a:lnTo>
                <a:cubicBezTo>
                  <a:pt x="1096" y="8639"/>
                  <a:pt x="2027" y="8482"/>
                  <a:pt x="2959" y="8482"/>
                </a:cubicBezTo>
                <a:cubicBezTo>
                  <a:pt x="3887" y="8482"/>
                  <a:pt x="4815" y="8638"/>
                  <a:pt x="5906" y="8952"/>
                </a:cubicBezTo>
                <a:lnTo>
                  <a:pt x="5906" y="719"/>
                </a:lnTo>
                <a:cubicBezTo>
                  <a:pt x="4802" y="244"/>
                  <a:pt x="3867" y="1"/>
                  <a:pt x="2930" y="1"/>
                </a:cubicBezTo>
                <a:close/>
              </a:path>
            </a:pathLst>
          </a:custGeom>
          <a:solidFill>
            <a:srgbClr val="F8FB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1" name="Google Shape;1481;p27"/>
          <p:cNvSpPr/>
          <p:nvPr/>
        </p:nvSpPr>
        <p:spPr>
          <a:xfrm>
            <a:off x="6027428" y="641046"/>
            <a:ext cx="3646128" cy="5097081"/>
          </a:xfrm>
          <a:custGeom>
            <a:avLst/>
            <a:gdLst/>
            <a:ahLst/>
            <a:cxnLst/>
            <a:rect l="l" t="t" r="r" b="b"/>
            <a:pathLst>
              <a:path w="5936" h="8949" extrusionOk="0">
                <a:moveTo>
                  <a:pt x="3280" y="0"/>
                </a:moveTo>
                <a:cubicBezTo>
                  <a:pt x="3259" y="0"/>
                  <a:pt x="3238" y="0"/>
                  <a:pt x="3217" y="0"/>
                </a:cubicBezTo>
                <a:cubicBezTo>
                  <a:pt x="3120" y="49"/>
                  <a:pt x="3033" y="102"/>
                  <a:pt x="2946" y="160"/>
                </a:cubicBezTo>
                <a:cubicBezTo>
                  <a:pt x="2584" y="407"/>
                  <a:pt x="2032" y="919"/>
                  <a:pt x="1539" y="1843"/>
                </a:cubicBezTo>
                <a:cubicBezTo>
                  <a:pt x="1152" y="2569"/>
                  <a:pt x="871" y="3401"/>
                  <a:pt x="668" y="4238"/>
                </a:cubicBezTo>
                <a:cubicBezTo>
                  <a:pt x="54" y="6110"/>
                  <a:pt x="1" y="8543"/>
                  <a:pt x="107" y="8930"/>
                </a:cubicBezTo>
                <a:cubicBezTo>
                  <a:pt x="1175" y="8630"/>
                  <a:pt x="2066" y="8480"/>
                  <a:pt x="2965" y="8480"/>
                </a:cubicBezTo>
                <a:cubicBezTo>
                  <a:pt x="3882" y="8480"/>
                  <a:pt x="4807" y="8636"/>
                  <a:pt x="5936" y="8949"/>
                </a:cubicBezTo>
                <a:lnTo>
                  <a:pt x="5936" y="721"/>
                </a:lnTo>
                <a:cubicBezTo>
                  <a:pt x="4812" y="237"/>
                  <a:pt x="4320" y="0"/>
                  <a:pt x="3280" y="0"/>
                </a:cubicBezTo>
                <a:close/>
              </a:path>
            </a:pathLst>
          </a:custGeom>
          <a:solidFill>
            <a:srgbClr val="F8FB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2" name="Google Shape;1482;p27"/>
          <p:cNvSpPr/>
          <p:nvPr/>
        </p:nvSpPr>
        <p:spPr>
          <a:xfrm>
            <a:off x="6057333" y="1009167"/>
            <a:ext cx="63267" cy="4708588"/>
          </a:xfrm>
          <a:custGeom>
            <a:avLst/>
            <a:gdLst/>
            <a:ahLst/>
            <a:cxnLst/>
            <a:rect l="l" t="t" r="r" b="b"/>
            <a:pathLst>
              <a:path w="103" h="8272" extrusionOk="0">
                <a:moveTo>
                  <a:pt x="102" y="1"/>
                </a:moveTo>
                <a:lnTo>
                  <a:pt x="102" y="1"/>
                </a:lnTo>
                <a:cubicBezTo>
                  <a:pt x="69" y="15"/>
                  <a:pt x="44" y="30"/>
                  <a:pt x="11" y="44"/>
                </a:cubicBezTo>
                <a:cubicBezTo>
                  <a:pt x="11" y="2787"/>
                  <a:pt x="1" y="5529"/>
                  <a:pt x="1" y="8272"/>
                </a:cubicBezTo>
                <a:cubicBezTo>
                  <a:pt x="20" y="8267"/>
                  <a:pt x="54" y="8262"/>
                  <a:pt x="54" y="8253"/>
                </a:cubicBezTo>
                <a:lnTo>
                  <a:pt x="54" y="39"/>
                </a:lnTo>
                <a:cubicBezTo>
                  <a:pt x="54" y="25"/>
                  <a:pt x="93" y="15"/>
                  <a:pt x="102"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3" name="Google Shape;1483;p27"/>
          <p:cNvSpPr/>
          <p:nvPr/>
        </p:nvSpPr>
        <p:spPr>
          <a:xfrm>
            <a:off x="6085634" y="623567"/>
            <a:ext cx="1992133" cy="5103631"/>
          </a:xfrm>
          <a:custGeom>
            <a:avLst/>
            <a:gdLst/>
            <a:ahLst/>
            <a:cxnLst/>
            <a:rect l="l" t="t" r="r" b="b"/>
            <a:pathLst>
              <a:path w="3150" h="8969" extrusionOk="0">
                <a:moveTo>
                  <a:pt x="3149" y="0"/>
                </a:moveTo>
                <a:cubicBezTo>
                  <a:pt x="2128" y="10"/>
                  <a:pt x="1093" y="242"/>
                  <a:pt x="48" y="678"/>
                </a:cubicBezTo>
                <a:cubicBezTo>
                  <a:pt x="39" y="692"/>
                  <a:pt x="0" y="702"/>
                  <a:pt x="0" y="716"/>
                </a:cubicBezTo>
                <a:lnTo>
                  <a:pt x="0" y="8968"/>
                </a:lnTo>
                <a:cubicBezTo>
                  <a:pt x="10" y="8959"/>
                  <a:pt x="19" y="8944"/>
                  <a:pt x="19" y="8930"/>
                </a:cubicBezTo>
                <a:cubicBezTo>
                  <a:pt x="39" y="8581"/>
                  <a:pt x="58" y="6405"/>
                  <a:pt x="590" y="4238"/>
                </a:cubicBezTo>
                <a:cubicBezTo>
                  <a:pt x="793" y="3401"/>
                  <a:pt x="1079" y="2569"/>
                  <a:pt x="1466" y="1843"/>
                </a:cubicBezTo>
                <a:cubicBezTo>
                  <a:pt x="1964" y="919"/>
                  <a:pt x="2520" y="407"/>
                  <a:pt x="2883" y="160"/>
                </a:cubicBezTo>
                <a:cubicBezTo>
                  <a:pt x="2965" y="102"/>
                  <a:pt x="3057" y="49"/>
                  <a:pt x="3149" y="0"/>
                </a:cubicBezTo>
                <a:close/>
              </a:path>
            </a:pathLst>
          </a:custGeom>
          <a:solidFill>
            <a:srgbClr val="E3EDF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84" name="Google Shape;1484;p27"/>
          <p:cNvGrpSpPr/>
          <p:nvPr/>
        </p:nvGrpSpPr>
        <p:grpSpPr>
          <a:xfrm rot="-10666625">
            <a:off x="1502310" y="648227"/>
            <a:ext cx="1290657" cy="1015951"/>
            <a:chOff x="6433246" y="1743436"/>
            <a:chExt cx="960254" cy="755871"/>
          </a:xfrm>
        </p:grpSpPr>
        <p:sp>
          <p:nvSpPr>
            <p:cNvPr id="1485" name="Google Shape;1485;p27"/>
            <p:cNvSpPr/>
            <p:nvPr/>
          </p:nvSpPr>
          <p:spPr>
            <a:xfrm>
              <a:off x="6464153" y="1763376"/>
              <a:ext cx="182738" cy="191711"/>
            </a:xfrm>
            <a:custGeom>
              <a:avLst/>
              <a:gdLst/>
              <a:ahLst/>
              <a:cxnLst/>
              <a:rect l="l" t="t" r="r" b="b"/>
              <a:pathLst>
                <a:path w="1283" h="1346" extrusionOk="0">
                  <a:moveTo>
                    <a:pt x="228" y="0"/>
                  </a:moveTo>
                  <a:cubicBezTo>
                    <a:pt x="199" y="131"/>
                    <a:pt x="117" y="247"/>
                    <a:pt x="1" y="315"/>
                  </a:cubicBezTo>
                  <a:lnTo>
                    <a:pt x="485" y="1345"/>
                  </a:lnTo>
                  <a:lnTo>
                    <a:pt x="1283" y="339"/>
                  </a:lnTo>
                  <a:lnTo>
                    <a:pt x="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27"/>
            <p:cNvSpPr/>
            <p:nvPr/>
          </p:nvSpPr>
          <p:spPr>
            <a:xfrm>
              <a:off x="6433246" y="1743436"/>
              <a:ext cx="63524" cy="64806"/>
            </a:xfrm>
            <a:custGeom>
              <a:avLst/>
              <a:gdLst/>
              <a:ahLst/>
              <a:cxnLst/>
              <a:rect l="l" t="t" r="r" b="b"/>
              <a:pathLst>
                <a:path w="446" h="455" extrusionOk="0">
                  <a:moveTo>
                    <a:pt x="0" y="0"/>
                  </a:moveTo>
                  <a:lnTo>
                    <a:pt x="218" y="455"/>
                  </a:lnTo>
                  <a:cubicBezTo>
                    <a:pt x="334" y="387"/>
                    <a:pt x="416" y="271"/>
                    <a:pt x="445" y="140"/>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27"/>
            <p:cNvSpPr/>
            <p:nvPr/>
          </p:nvSpPr>
          <p:spPr>
            <a:xfrm>
              <a:off x="6529670" y="1807387"/>
              <a:ext cx="764137" cy="664294"/>
            </a:xfrm>
            <a:custGeom>
              <a:avLst/>
              <a:gdLst/>
              <a:ahLst/>
              <a:cxnLst/>
              <a:rect l="l" t="t" r="r" b="b"/>
              <a:pathLst>
                <a:path w="5365" h="4664" extrusionOk="0">
                  <a:moveTo>
                    <a:pt x="828" y="1"/>
                  </a:moveTo>
                  <a:lnTo>
                    <a:pt x="0" y="1036"/>
                  </a:lnTo>
                  <a:lnTo>
                    <a:pt x="4533" y="4664"/>
                  </a:lnTo>
                  <a:lnTo>
                    <a:pt x="5365" y="3629"/>
                  </a:lnTo>
                  <a:lnTo>
                    <a:pt x="82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27"/>
            <p:cNvSpPr/>
            <p:nvPr/>
          </p:nvSpPr>
          <p:spPr>
            <a:xfrm>
              <a:off x="6564137" y="1850827"/>
              <a:ext cx="694631" cy="577554"/>
            </a:xfrm>
            <a:custGeom>
              <a:avLst/>
              <a:gdLst/>
              <a:ahLst/>
              <a:cxnLst/>
              <a:rect l="l" t="t" r="r" b="b"/>
              <a:pathLst>
                <a:path w="4877" h="4055" extrusionOk="0">
                  <a:moveTo>
                    <a:pt x="344" y="1"/>
                  </a:moveTo>
                  <a:lnTo>
                    <a:pt x="0" y="426"/>
                  </a:lnTo>
                  <a:lnTo>
                    <a:pt x="4537" y="4054"/>
                  </a:lnTo>
                  <a:lnTo>
                    <a:pt x="4876" y="3628"/>
                  </a:lnTo>
                  <a:lnTo>
                    <a:pt x="344"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27"/>
            <p:cNvSpPr/>
            <p:nvPr/>
          </p:nvSpPr>
          <p:spPr>
            <a:xfrm>
              <a:off x="7186264" y="2337222"/>
              <a:ext cx="207236" cy="162085"/>
            </a:xfrm>
            <a:custGeom>
              <a:avLst/>
              <a:gdLst/>
              <a:ahLst/>
              <a:cxnLst/>
              <a:rect l="l" t="t" r="r" b="b"/>
              <a:pathLst>
                <a:path w="1455" h="1138" extrusionOk="0">
                  <a:moveTo>
                    <a:pt x="745" y="1"/>
                  </a:moveTo>
                  <a:lnTo>
                    <a:pt x="0" y="900"/>
                  </a:lnTo>
                  <a:cubicBezTo>
                    <a:pt x="173" y="1068"/>
                    <a:pt x="357" y="1137"/>
                    <a:pt x="526" y="1137"/>
                  </a:cubicBezTo>
                  <a:cubicBezTo>
                    <a:pt x="1072" y="1137"/>
                    <a:pt x="1454" y="418"/>
                    <a:pt x="745"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27"/>
            <p:cNvSpPr/>
            <p:nvPr/>
          </p:nvSpPr>
          <p:spPr>
            <a:xfrm>
              <a:off x="7133851" y="2287657"/>
              <a:ext cx="175189" cy="197835"/>
            </a:xfrm>
            <a:custGeom>
              <a:avLst/>
              <a:gdLst/>
              <a:ahLst/>
              <a:cxnLst/>
              <a:rect l="l" t="t" r="r" b="b"/>
              <a:pathLst>
                <a:path w="1230" h="1389" extrusionOk="0">
                  <a:moveTo>
                    <a:pt x="847" y="0"/>
                  </a:moveTo>
                  <a:lnTo>
                    <a:pt x="1" y="1089"/>
                  </a:lnTo>
                  <a:lnTo>
                    <a:pt x="383" y="1389"/>
                  </a:lnTo>
                  <a:lnTo>
                    <a:pt x="1229" y="300"/>
                  </a:lnTo>
                  <a:lnTo>
                    <a:pt x="847" y="0"/>
                  </a:lnTo>
                  <a:close/>
                </a:path>
              </a:pathLst>
            </a:custGeom>
            <a:solidFill>
              <a:srgbClr val="A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91" name="Google Shape;1491;p27"/>
          <p:cNvSpPr/>
          <p:nvPr/>
        </p:nvSpPr>
        <p:spPr>
          <a:xfrm>
            <a:off x="621895" y="3945681"/>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2" name="Google Shape;1492;p27"/>
          <p:cNvSpPr/>
          <p:nvPr/>
        </p:nvSpPr>
        <p:spPr>
          <a:xfrm>
            <a:off x="10659893" y="1605640"/>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3" name="Google Shape;1493;p27"/>
          <p:cNvSpPr/>
          <p:nvPr/>
        </p:nvSpPr>
        <p:spPr>
          <a:xfrm>
            <a:off x="949245" y="3331106"/>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4" name="Google Shape;1494;p27"/>
          <p:cNvSpPr/>
          <p:nvPr/>
        </p:nvSpPr>
        <p:spPr>
          <a:xfrm rot="-704494">
            <a:off x="10427534" y="1884779"/>
            <a:ext cx="1001175" cy="680224"/>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5" name="Google Shape;1495;p27"/>
          <p:cNvSpPr/>
          <p:nvPr/>
        </p:nvSpPr>
        <p:spPr>
          <a:xfrm rot="-704494">
            <a:off x="10718116" y="2330503"/>
            <a:ext cx="723453" cy="313221"/>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6" name="Google Shape;1496;p27"/>
          <p:cNvSpPr/>
          <p:nvPr/>
        </p:nvSpPr>
        <p:spPr>
          <a:xfrm rot="1240352">
            <a:off x="913896" y="4394700"/>
            <a:ext cx="834669" cy="576309"/>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7" name="Google Shape;1497;p27"/>
          <p:cNvSpPr/>
          <p:nvPr/>
        </p:nvSpPr>
        <p:spPr>
          <a:xfrm rot="1240352">
            <a:off x="880401" y="4925726"/>
            <a:ext cx="739156" cy="221575"/>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8" name="Google Shape;1498;p27"/>
          <p:cNvSpPr/>
          <p:nvPr/>
        </p:nvSpPr>
        <p:spPr>
          <a:xfrm>
            <a:off x="11046786" y="3117141"/>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9" name="Google Shape;1499;p27"/>
          <p:cNvSpPr/>
          <p:nvPr/>
        </p:nvSpPr>
        <p:spPr>
          <a:xfrm>
            <a:off x="400502" y="33247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0" name="Google Shape;1500;p27"/>
          <p:cNvSpPr/>
          <p:nvPr/>
        </p:nvSpPr>
        <p:spPr>
          <a:xfrm>
            <a:off x="11517820" y="1593774"/>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1" name="Google Shape;1501;p27"/>
          <p:cNvSpPr/>
          <p:nvPr/>
        </p:nvSpPr>
        <p:spPr>
          <a:xfrm>
            <a:off x="11016411" y="1230740"/>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2" name="Google Shape;1502;p27"/>
          <p:cNvSpPr/>
          <p:nvPr/>
        </p:nvSpPr>
        <p:spPr>
          <a:xfrm>
            <a:off x="1391202" y="54940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3" name="Google Shape;1503;p27"/>
          <p:cNvSpPr/>
          <p:nvPr/>
        </p:nvSpPr>
        <p:spPr>
          <a:xfrm>
            <a:off x="992826" y="5407822"/>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4" name="Google Shape;1504;p27"/>
          <p:cNvSpPr/>
          <p:nvPr/>
        </p:nvSpPr>
        <p:spPr>
          <a:xfrm>
            <a:off x="11492946" y="2650548"/>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2950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7"/>
        <p:cNvGrpSpPr/>
        <p:nvPr/>
      </p:nvGrpSpPr>
      <p:grpSpPr>
        <a:xfrm>
          <a:off x="0" y="0"/>
          <a:ext cx="0" cy="0"/>
          <a:chOff x="0" y="0"/>
          <a:chExt cx="0" cy="0"/>
        </a:xfrm>
      </p:grpSpPr>
      <p:sp>
        <p:nvSpPr>
          <p:cNvPr id="158" name="Google Shape;158;p4"/>
          <p:cNvSpPr/>
          <p:nvPr/>
        </p:nvSpPr>
        <p:spPr>
          <a:xfrm rot="5776103">
            <a:off x="104216" y="-718511"/>
            <a:ext cx="6555659" cy="7072984"/>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9" name="Google Shape;159;p4"/>
          <p:cNvGrpSpPr/>
          <p:nvPr/>
        </p:nvGrpSpPr>
        <p:grpSpPr>
          <a:xfrm rot="1324108" flipH="1">
            <a:off x="8417046" y="572720"/>
            <a:ext cx="685911" cy="733421"/>
            <a:chOff x="2106473" y="1676890"/>
            <a:chExt cx="514452" cy="550088"/>
          </a:xfrm>
        </p:grpSpPr>
        <p:sp>
          <p:nvSpPr>
            <p:cNvPr id="160" name="Google Shape;160;p4"/>
            <p:cNvSpPr/>
            <p:nvPr/>
          </p:nvSpPr>
          <p:spPr>
            <a:xfrm flipH="1">
              <a:off x="2106473" y="1676890"/>
              <a:ext cx="473670" cy="428343"/>
            </a:xfrm>
            <a:custGeom>
              <a:avLst/>
              <a:gdLst/>
              <a:ahLst/>
              <a:cxnLst/>
              <a:rect l="l" t="t" r="r" b="b"/>
              <a:pathLst>
                <a:path w="4669" h="4222" extrusionOk="0">
                  <a:moveTo>
                    <a:pt x="4385" y="0"/>
                  </a:moveTo>
                  <a:cubicBezTo>
                    <a:pt x="4155" y="0"/>
                    <a:pt x="3927" y="17"/>
                    <a:pt x="3701" y="48"/>
                  </a:cubicBezTo>
                  <a:cubicBezTo>
                    <a:pt x="3710" y="125"/>
                    <a:pt x="3710" y="202"/>
                    <a:pt x="3710" y="280"/>
                  </a:cubicBezTo>
                  <a:cubicBezTo>
                    <a:pt x="3710" y="297"/>
                    <a:pt x="3698" y="312"/>
                    <a:pt x="3682" y="312"/>
                  </a:cubicBezTo>
                  <a:cubicBezTo>
                    <a:pt x="3676" y="312"/>
                    <a:pt x="3669" y="309"/>
                    <a:pt x="3662" y="304"/>
                  </a:cubicBezTo>
                  <a:cubicBezTo>
                    <a:pt x="3589" y="241"/>
                    <a:pt x="3522" y="169"/>
                    <a:pt x="3464" y="91"/>
                  </a:cubicBezTo>
                  <a:cubicBezTo>
                    <a:pt x="3077" y="169"/>
                    <a:pt x="2704" y="299"/>
                    <a:pt x="2351" y="468"/>
                  </a:cubicBezTo>
                  <a:cubicBezTo>
                    <a:pt x="2366" y="555"/>
                    <a:pt x="2380" y="638"/>
                    <a:pt x="2390" y="725"/>
                  </a:cubicBezTo>
                  <a:cubicBezTo>
                    <a:pt x="2393" y="746"/>
                    <a:pt x="2379" y="759"/>
                    <a:pt x="2361" y="759"/>
                  </a:cubicBezTo>
                  <a:cubicBezTo>
                    <a:pt x="2355" y="759"/>
                    <a:pt x="2348" y="758"/>
                    <a:pt x="2342" y="754"/>
                  </a:cubicBezTo>
                  <a:cubicBezTo>
                    <a:pt x="2264" y="701"/>
                    <a:pt x="2192" y="647"/>
                    <a:pt x="2114" y="594"/>
                  </a:cubicBezTo>
                  <a:cubicBezTo>
                    <a:pt x="1809" y="768"/>
                    <a:pt x="1524" y="976"/>
                    <a:pt x="1268" y="1218"/>
                  </a:cubicBezTo>
                  <a:cubicBezTo>
                    <a:pt x="1282" y="1262"/>
                    <a:pt x="1302" y="1310"/>
                    <a:pt x="1316" y="1349"/>
                  </a:cubicBezTo>
                  <a:cubicBezTo>
                    <a:pt x="1325" y="1371"/>
                    <a:pt x="1310" y="1393"/>
                    <a:pt x="1288" y="1393"/>
                  </a:cubicBezTo>
                  <a:cubicBezTo>
                    <a:pt x="1286" y="1393"/>
                    <a:pt x="1284" y="1393"/>
                    <a:pt x="1282" y="1392"/>
                  </a:cubicBezTo>
                  <a:cubicBezTo>
                    <a:pt x="1234" y="1383"/>
                    <a:pt x="1185" y="1368"/>
                    <a:pt x="1132" y="1354"/>
                  </a:cubicBezTo>
                  <a:cubicBezTo>
                    <a:pt x="929" y="1566"/>
                    <a:pt x="745" y="1803"/>
                    <a:pt x="591" y="2060"/>
                  </a:cubicBezTo>
                  <a:cubicBezTo>
                    <a:pt x="624" y="2123"/>
                    <a:pt x="649" y="2190"/>
                    <a:pt x="673" y="2258"/>
                  </a:cubicBezTo>
                  <a:cubicBezTo>
                    <a:pt x="682" y="2276"/>
                    <a:pt x="666" y="2297"/>
                    <a:pt x="645" y="2297"/>
                  </a:cubicBezTo>
                  <a:cubicBezTo>
                    <a:pt x="643" y="2297"/>
                    <a:pt x="641" y="2297"/>
                    <a:pt x="639" y="2297"/>
                  </a:cubicBezTo>
                  <a:cubicBezTo>
                    <a:pt x="586" y="2287"/>
                    <a:pt x="532" y="2268"/>
                    <a:pt x="479" y="2253"/>
                  </a:cubicBezTo>
                  <a:cubicBezTo>
                    <a:pt x="421" y="2360"/>
                    <a:pt x="368" y="2466"/>
                    <a:pt x="320" y="2577"/>
                  </a:cubicBezTo>
                  <a:cubicBezTo>
                    <a:pt x="358" y="2626"/>
                    <a:pt x="383" y="2679"/>
                    <a:pt x="392" y="2737"/>
                  </a:cubicBezTo>
                  <a:cubicBezTo>
                    <a:pt x="392" y="2756"/>
                    <a:pt x="377" y="2769"/>
                    <a:pt x="361" y="2769"/>
                  </a:cubicBezTo>
                  <a:cubicBezTo>
                    <a:pt x="357" y="2769"/>
                    <a:pt x="353" y="2768"/>
                    <a:pt x="349" y="2766"/>
                  </a:cubicBezTo>
                  <a:lnTo>
                    <a:pt x="257" y="2737"/>
                  </a:lnTo>
                  <a:cubicBezTo>
                    <a:pt x="83" y="3211"/>
                    <a:pt x="0" y="3714"/>
                    <a:pt x="20" y="4222"/>
                  </a:cubicBezTo>
                  <a:cubicBezTo>
                    <a:pt x="436" y="4057"/>
                    <a:pt x="837" y="3869"/>
                    <a:pt x="1229" y="3656"/>
                  </a:cubicBezTo>
                  <a:cubicBezTo>
                    <a:pt x="1185" y="3588"/>
                    <a:pt x="1156" y="3516"/>
                    <a:pt x="1137" y="3438"/>
                  </a:cubicBezTo>
                  <a:cubicBezTo>
                    <a:pt x="1133" y="3421"/>
                    <a:pt x="1144" y="3399"/>
                    <a:pt x="1165" y="3399"/>
                  </a:cubicBezTo>
                  <a:cubicBezTo>
                    <a:pt x="1167" y="3399"/>
                    <a:pt x="1169" y="3399"/>
                    <a:pt x="1171" y="3400"/>
                  </a:cubicBezTo>
                  <a:cubicBezTo>
                    <a:pt x="1273" y="3419"/>
                    <a:pt x="1364" y="3463"/>
                    <a:pt x="1442" y="3530"/>
                  </a:cubicBezTo>
                  <a:cubicBezTo>
                    <a:pt x="1563" y="3463"/>
                    <a:pt x="1679" y="3390"/>
                    <a:pt x="1790" y="3313"/>
                  </a:cubicBezTo>
                  <a:cubicBezTo>
                    <a:pt x="1722" y="3153"/>
                    <a:pt x="1689" y="2974"/>
                    <a:pt x="1693" y="2800"/>
                  </a:cubicBezTo>
                  <a:cubicBezTo>
                    <a:pt x="1693" y="2784"/>
                    <a:pt x="1707" y="2774"/>
                    <a:pt x="1722" y="2774"/>
                  </a:cubicBezTo>
                  <a:cubicBezTo>
                    <a:pt x="1725" y="2774"/>
                    <a:pt x="1729" y="2775"/>
                    <a:pt x="1732" y="2776"/>
                  </a:cubicBezTo>
                  <a:cubicBezTo>
                    <a:pt x="1872" y="2863"/>
                    <a:pt x="2013" y="2959"/>
                    <a:pt x="2138" y="3066"/>
                  </a:cubicBezTo>
                  <a:cubicBezTo>
                    <a:pt x="2288" y="2955"/>
                    <a:pt x="2429" y="2839"/>
                    <a:pt x="2564" y="2722"/>
                  </a:cubicBezTo>
                  <a:cubicBezTo>
                    <a:pt x="2540" y="2655"/>
                    <a:pt x="2520" y="2592"/>
                    <a:pt x="2511" y="2524"/>
                  </a:cubicBezTo>
                  <a:cubicBezTo>
                    <a:pt x="2511" y="2503"/>
                    <a:pt x="2522" y="2489"/>
                    <a:pt x="2537" y="2489"/>
                  </a:cubicBezTo>
                  <a:cubicBezTo>
                    <a:pt x="2540" y="2489"/>
                    <a:pt x="2542" y="2490"/>
                    <a:pt x="2545" y="2490"/>
                  </a:cubicBezTo>
                  <a:cubicBezTo>
                    <a:pt x="2617" y="2500"/>
                    <a:pt x="2690" y="2519"/>
                    <a:pt x="2758" y="2543"/>
                  </a:cubicBezTo>
                  <a:cubicBezTo>
                    <a:pt x="2912" y="2398"/>
                    <a:pt x="3057" y="2248"/>
                    <a:pt x="3203" y="2094"/>
                  </a:cubicBezTo>
                  <a:cubicBezTo>
                    <a:pt x="3096" y="1958"/>
                    <a:pt x="3028" y="1799"/>
                    <a:pt x="3009" y="1634"/>
                  </a:cubicBezTo>
                  <a:cubicBezTo>
                    <a:pt x="3005" y="1614"/>
                    <a:pt x="3021" y="1598"/>
                    <a:pt x="3037" y="1598"/>
                  </a:cubicBezTo>
                  <a:cubicBezTo>
                    <a:pt x="3041" y="1598"/>
                    <a:pt x="3044" y="1599"/>
                    <a:pt x="3048" y="1600"/>
                  </a:cubicBezTo>
                  <a:cubicBezTo>
                    <a:pt x="3178" y="1668"/>
                    <a:pt x="3299" y="1760"/>
                    <a:pt x="3430" y="1828"/>
                  </a:cubicBezTo>
                  <a:cubicBezTo>
                    <a:pt x="3594" y="1634"/>
                    <a:pt x="3754" y="1426"/>
                    <a:pt x="3904" y="1213"/>
                  </a:cubicBezTo>
                  <a:cubicBezTo>
                    <a:pt x="3822" y="1107"/>
                    <a:pt x="3764" y="981"/>
                    <a:pt x="3730" y="851"/>
                  </a:cubicBezTo>
                  <a:cubicBezTo>
                    <a:pt x="3717" y="834"/>
                    <a:pt x="3737" y="821"/>
                    <a:pt x="3759" y="821"/>
                  </a:cubicBezTo>
                  <a:cubicBezTo>
                    <a:pt x="3762" y="821"/>
                    <a:pt x="3765" y="821"/>
                    <a:pt x="3768" y="822"/>
                  </a:cubicBezTo>
                  <a:cubicBezTo>
                    <a:pt x="3870" y="870"/>
                    <a:pt x="3976" y="909"/>
                    <a:pt x="4078" y="952"/>
                  </a:cubicBezTo>
                  <a:cubicBezTo>
                    <a:pt x="4281" y="657"/>
                    <a:pt x="4475" y="343"/>
                    <a:pt x="4668" y="9"/>
                  </a:cubicBezTo>
                  <a:cubicBezTo>
                    <a:pt x="4574" y="3"/>
                    <a:pt x="4479" y="0"/>
                    <a:pt x="4385"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4"/>
            <p:cNvSpPr/>
            <p:nvPr/>
          </p:nvSpPr>
          <p:spPr>
            <a:xfrm flipH="1">
              <a:off x="2221821" y="1751864"/>
              <a:ext cx="399104" cy="475114"/>
            </a:xfrm>
            <a:custGeom>
              <a:avLst/>
              <a:gdLst/>
              <a:ahLst/>
              <a:cxnLst/>
              <a:rect l="l" t="t" r="r" b="b"/>
              <a:pathLst>
                <a:path w="3934" h="4683" extrusionOk="0">
                  <a:moveTo>
                    <a:pt x="3933" y="0"/>
                  </a:moveTo>
                  <a:lnTo>
                    <a:pt x="3933" y="0"/>
                  </a:lnTo>
                  <a:cubicBezTo>
                    <a:pt x="3426" y="150"/>
                    <a:pt x="2952" y="421"/>
                    <a:pt x="2526" y="740"/>
                  </a:cubicBezTo>
                  <a:cubicBezTo>
                    <a:pt x="2424" y="823"/>
                    <a:pt x="2313" y="905"/>
                    <a:pt x="2216" y="992"/>
                  </a:cubicBezTo>
                  <a:cubicBezTo>
                    <a:pt x="2115" y="1079"/>
                    <a:pt x="2013" y="1166"/>
                    <a:pt x="1916" y="1258"/>
                  </a:cubicBezTo>
                  <a:lnTo>
                    <a:pt x="1636" y="1543"/>
                  </a:lnTo>
                  <a:lnTo>
                    <a:pt x="1370" y="1838"/>
                  </a:lnTo>
                  <a:cubicBezTo>
                    <a:pt x="1283" y="1945"/>
                    <a:pt x="1201" y="2051"/>
                    <a:pt x="1118" y="2153"/>
                  </a:cubicBezTo>
                  <a:cubicBezTo>
                    <a:pt x="1075" y="2206"/>
                    <a:pt x="1036" y="2259"/>
                    <a:pt x="997" y="2312"/>
                  </a:cubicBezTo>
                  <a:lnTo>
                    <a:pt x="881" y="2477"/>
                  </a:lnTo>
                  <a:cubicBezTo>
                    <a:pt x="731" y="2699"/>
                    <a:pt x="596" y="2932"/>
                    <a:pt x="475" y="3169"/>
                  </a:cubicBezTo>
                  <a:cubicBezTo>
                    <a:pt x="233" y="3643"/>
                    <a:pt x="44" y="4155"/>
                    <a:pt x="1" y="4683"/>
                  </a:cubicBezTo>
                  <a:cubicBezTo>
                    <a:pt x="151" y="4184"/>
                    <a:pt x="364" y="3705"/>
                    <a:pt x="639" y="3260"/>
                  </a:cubicBezTo>
                  <a:cubicBezTo>
                    <a:pt x="775" y="3038"/>
                    <a:pt x="920" y="2820"/>
                    <a:pt x="1070" y="2612"/>
                  </a:cubicBezTo>
                  <a:cubicBezTo>
                    <a:pt x="1152" y="2506"/>
                    <a:pt x="1225" y="2399"/>
                    <a:pt x="1307" y="2298"/>
                  </a:cubicBezTo>
                  <a:cubicBezTo>
                    <a:pt x="1389" y="2196"/>
                    <a:pt x="1467" y="2095"/>
                    <a:pt x="1554" y="1998"/>
                  </a:cubicBezTo>
                  <a:lnTo>
                    <a:pt x="1810" y="1703"/>
                  </a:lnTo>
                  <a:lnTo>
                    <a:pt x="2076" y="1422"/>
                  </a:lnTo>
                  <a:cubicBezTo>
                    <a:pt x="2168" y="1330"/>
                    <a:pt x="2265" y="1239"/>
                    <a:pt x="2357" y="1147"/>
                  </a:cubicBezTo>
                  <a:cubicBezTo>
                    <a:pt x="2400" y="1103"/>
                    <a:pt x="2453" y="1064"/>
                    <a:pt x="2502" y="1021"/>
                  </a:cubicBezTo>
                  <a:lnTo>
                    <a:pt x="2647" y="890"/>
                  </a:lnTo>
                  <a:cubicBezTo>
                    <a:pt x="3039" y="542"/>
                    <a:pt x="3469" y="247"/>
                    <a:pt x="3933"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2" name="Google Shape;162;p4"/>
          <p:cNvSpPr/>
          <p:nvPr/>
        </p:nvSpPr>
        <p:spPr>
          <a:xfrm>
            <a:off x="7567239" y="513418"/>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8200764" y="807820"/>
            <a:ext cx="103635" cy="89435"/>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650595" y="5287211"/>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4"/>
          <p:cNvSpPr/>
          <p:nvPr/>
        </p:nvSpPr>
        <p:spPr>
          <a:xfrm>
            <a:off x="1035264" y="5616120"/>
            <a:ext cx="103635" cy="89435"/>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4"/>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sp>
        <p:nvSpPr>
          <p:cNvPr id="167" name="Google Shape;167;p4"/>
          <p:cNvSpPr txBox="1">
            <a:spLocks noGrp="1"/>
          </p:cNvSpPr>
          <p:nvPr>
            <p:ph type="body" idx="1"/>
          </p:nvPr>
        </p:nvSpPr>
        <p:spPr>
          <a:xfrm>
            <a:off x="965900" y="1536633"/>
            <a:ext cx="10260000" cy="45552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rgbClr val="FFF6E9"/>
              </a:buClr>
              <a:buSzPts val="1200"/>
              <a:buFont typeface="Roboto"/>
              <a:buChar char="●"/>
              <a:defRPr sz="1600">
                <a:latin typeface="Roboto"/>
                <a:ea typeface="Roboto"/>
                <a:cs typeface="Roboto"/>
                <a:sym typeface="Roboto"/>
              </a:defRPr>
            </a:lvl1pPr>
            <a:lvl2pPr marL="1219170" lvl="1" indent="-406390">
              <a:lnSpc>
                <a:spcPct val="100000"/>
              </a:lnSpc>
              <a:spcBef>
                <a:spcPts val="0"/>
              </a:spcBef>
              <a:spcAft>
                <a:spcPts val="0"/>
              </a:spcAft>
              <a:buClr>
                <a:srgbClr val="FFF6E9"/>
              </a:buClr>
              <a:buSzPts val="1200"/>
              <a:buFont typeface="Muli"/>
              <a:buChar char="○"/>
              <a:defRPr sz="1600">
                <a:latin typeface="Roboto"/>
                <a:ea typeface="Roboto"/>
                <a:cs typeface="Roboto"/>
                <a:sym typeface="Roboto"/>
              </a:defRPr>
            </a:lvl2pPr>
            <a:lvl3pPr marL="1828754" lvl="2" indent="-406390">
              <a:spcBef>
                <a:spcPts val="0"/>
              </a:spcBef>
              <a:spcAft>
                <a:spcPts val="0"/>
              </a:spcAft>
              <a:buClr>
                <a:srgbClr val="FFF6E9"/>
              </a:buClr>
              <a:buSzPts val="1200"/>
              <a:buFont typeface="Muli"/>
              <a:buChar char="■"/>
              <a:defRPr/>
            </a:lvl3pPr>
            <a:lvl4pPr marL="2438339" lvl="3" indent="-406390">
              <a:spcBef>
                <a:spcPts val="2133"/>
              </a:spcBef>
              <a:spcAft>
                <a:spcPts val="0"/>
              </a:spcAft>
              <a:buClr>
                <a:srgbClr val="FFF6E9"/>
              </a:buClr>
              <a:buSzPts val="1200"/>
              <a:buFont typeface="Muli"/>
              <a:buChar char="●"/>
              <a:defRPr/>
            </a:lvl4pPr>
            <a:lvl5pPr marL="3047924" lvl="4" indent="-406390">
              <a:spcBef>
                <a:spcPts val="2133"/>
              </a:spcBef>
              <a:spcAft>
                <a:spcPts val="0"/>
              </a:spcAft>
              <a:buClr>
                <a:srgbClr val="FFF6E9"/>
              </a:buClr>
              <a:buSzPts val="1200"/>
              <a:buFont typeface="Muli"/>
              <a:buChar char="○"/>
              <a:defRPr/>
            </a:lvl5pPr>
            <a:lvl6pPr marL="3657509" lvl="5" indent="-406390">
              <a:spcBef>
                <a:spcPts val="2133"/>
              </a:spcBef>
              <a:spcAft>
                <a:spcPts val="0"/>
              </a:spcAft>
              <a:buClr>
                <a:srgbClr val="FFF6E9"/>
              </a:buClr>
              <a:buSzPts val="1200"/>
              <a:buFont typeface="Muli"/>
              <a:buChar char="■"/>
              <a:defRPr/>
            </a:lvl6pPr>
            <a:lvl7pPr marL="4267093" lvl="6" indent="-406390">
              <a:spcBef>
                <a:spcPts val="2133"/>
              </a:spcBef>
              <a:spcAft>
                <a:spcPts val="0"/>
              </a:spcAft>
              <a:buClr>
                <a:srgbClr val="FFF6E9"/>
              </a:buClr>
              <a:buSzPts val="1200"/>
              <a:buFont typeface="Muli"/>
              <a:buChar char="●"/>
              <a:defRPr/>
            </a:lvl7pPr>
            <a:lvl8pPr marL="4876678" lvl="7" indent="-406390">
              <a:spcBef>
                <a:spcPts val="2133"/>
              </a:spcBef>
              <a:spcAft>
                <a:spcPts val="0"/>
              </a:spcAft>
              <a:buClr>
                <a:srgbClr val="FFF6E9"/>
              </a:buClr>
              <a:buSzPts val="1200"/>
              <a:buFont typeface="Muli"/>
              <a:buChar char="○"/>
              <a:defRPr/>
            </a:lvl8pPr>
            <a:lvl9pPr marL="5486263" lvl="8" indent="-406390">
              <a:spcBef>
                <a:spcPts val="2133"/>
              </a:spcBef>
              <a:spcAft>
                <a:spcPts val="2133"/>
              </a:spcAft>
              <a:buClr>
                <a:srgbClr val="FFF6E9"/>
              </a:buClr>
              <a:buSzPts val="1200"/>
              <a:buFont typeface="Muli"/>
              <a:buChar char="■"/>
              <a:defRPr/>
            </a:lvl9pPr>
          </a:lstStyle>
          <a:p>
            <a:endParaRPr/>
          </a:p>
        </p:txBody>
      </p:sp>
    </p:spTree>
    <p:extLst>
      <p:ext uri="{BB962C8B-B14F-4D97-AF65-F5344CB8AC3E}">
        <p14:creationId xmlns:p14="http://schemas.microsoft.com/office/powerpoint/2010/main" val="143524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68"/>
        <p:cNvGrpSpPr/>
        <p:nvPr/>
      </p:nvGrpSpPr>
      <p:grpSpPr>
        <a:xfrm>
          <a:off x="0" y="0"/>
          <a:ext cx="0" cy="0"/>
          <a:chOff x="0" y="0"/>
          <a:chExt cx="0" cy="0"/>
        </a:xfrm>
      </p:grpSpPr>
      <p:sp>
        <p:nvSpPr>
          <p:cNvPr id="169" name="Google Shape;169;p5"/>
          <p:cNvSpPr/>
          <p:nvPr/>
        </p:nvSpPr>
        <p:spPr>
          <a:xfrm>
            <a:off x="1954167" y="844003"/>
            <a:ext cx="4495623" cy="5405789"/>
          </a:xfrm>
          <a:custGeom>
            <a:avLst/>
            <a:gdLst/>
            <a:ahLst/>
            <a:cxnLst/>
            <a:rect l="l" t="t" r="r" b="b"/>
            <a:pathLst>
              <a:path w="7319" h="9491" extrusionOk="0">
                <a:moveTo>
                  <a:pt x="450" y="0"/>
                </a:moveTo>
                <a:cubicBezTo>
                  <a:pt x="203" y="0"/>
                  <a:pt x="0" y="199"/>
                  <a:pt x="0" y="445"/>
                </a:cubicBezTo>
                <a:lnTo>
                  <a:pt x="0" y="9041"/>
                </a:lnTo>
                <a:cubicBezTo>
                  <a:pt x="0" y="9292"/>
                  <a:pt x="203" y="9491"/>
                  <a:pt x="450" y="9491"/>
                </a:cubicBezTo>
                <a:lnTo>
                  <a:pt x="6869" y="9491"/>
                </a:lnTo>
                <a:cubicBezTo>
                  <a:pt x="7120" y="9491"/>
                  <a:pt x="7319" y="9292"/>
                  <a:pt x="7319" y="9041"/>
                </a:cubicBezTo>
                <a:lnTo>
                  <a:pt x="7319" y="445"/>
                </a:lnTo>
                <a:cubicBezTo>
                  <a:pt x="7319" y="199"/>
                  <a:pt x="7120" y="0"/>
                  <a:pt x="6869" y="0"/>
                </a:cubicBezTo>
                <a:close/>
              </a:path>
            </a:pathLst>
          </a:custGeom>
          <a:solidFill>
            <a:srgbClr val="243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5"/>
          <p:cNvSpPr/>
          <p:nvPr/>
        </p:nvSpPr>
        <p:spPr>
          <a:xfrm>
            <a:off x="5742179" y="844003"/>
            <a:ext cx="4495623" cy="5405789"/>
          </a:xfrm>
          <a:custGeom>
            <a:avLst/>
            <a:gdLst/>
            <a:ahLst/>
            <a:cxnLst/>
            <a:rect l="l" t="t" r="r" b="b"/>
            <a:pathLst>
              <a:path w="7319" h="9491" extrusionOk="0">
                <a:moveTo>
                  <a:pt x="450" y="0"/>
                </a:moveTo>
                <a:cubicBezTo>
                  <a:pt x="204" y="0"/>
                  <a:pt x="1" y="199"/>
                  <a:pt x="1" y="445"/>
                </a:cubicBezTo>
                <a:lnTo>
                  <a:pt x="1" y="9041"/>
                </a:lnTo>
                <a:cubicBezTo>
                  <a:pt x="1" y="9292"/>
                  <a:pt x="204" y="9491"/>
                  <a:pt x="450" y="9491"/>
                </a:cubicBezTo>
                <a:lnTo>
                  <a:pt x="6869" y="9491"/>
                </a:lnTo>
                <a:cubicBezTo>
                  <a:pt x="7121" y="9491"/>
                  <a:pt x="7319" y="9292"/>
                  <a:pt x="7319" y="9041"/>
                </a:cubicBezTo>
                <a:lnTo>
                  <a:pt x="7319" y="445"/>
                </a:lnTo>
                <a:cubicBezTo>
                  <a:pt x="7319" y="199"/>
                  <a:pt x="7121" y="0"/>
                  <a:pt x="6869" y="0"/>
                </a:cubicBezTo>
                <a:close/>
              </a:path>
            </a:pathLst>
          </a:custGeom>
          <a:solidFill>
            <a:srgbClr val="243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5"/>
          <p:cNvSpPr/>
          <p:nvPr/>
        </p:nvSpPr>
        <p:spPr>
          <a:xfrm>
            <a:off x="2215219" y="1119675"/>
            <a:ext cx="7687213" cy="4890328"/>
          </a:xfrm>
          <a:custGeom>
            <a:avLst/>
            <a:gdLst/>
            <a:ahLst/>
            <a:cxnLst/>
            <a:rect l="l" t="t" r="r" b="b"/>
            <a:pathLst>
              <a:path w="12515" h="8586" extrusionOk="0">
                <a:moveTo>
                  <a:pt x="1" y="0"/>
                </a:moveTo>
                <a:lnTo>
                  <a:pt x="1" y="8586"/>
                </a:lnTo>
                <a:lnTo>
                  <a:pt x="12514" y="8586"/>
                </a:lnTo>
                <a:lnTo>
                  <a:pt x="12514" y="0"/>
                </a:ln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5"/>
          <p:cNvSpPr/>
          <p:nvPr/>
        </p:nvSpPr>
        <p:spPr>
          <a:xfrm>
            <a:off x="2465214" y="628417"/>
            <a:ext cx="3628316" cy="5098791"/>
          </a:xfrm>
          <a:custGeom>
            <a:avLst/>
            <a:gdLst/>
            <a:ahLst/>
            <a:cxnLst/>
            <a:rect l="l" t="t" r="r" b="b"/>
            <a:pathLst>
              <a:path w="5907" h="8952" extrusionOk="0">
                <a:moveTo>
                  <a:pt x="2930" y="1"/>
                </a:moveTo>
                <a:cubicBezTo>
                  <a:pt x="2008" y="1"/>
                  <a:pt x="1085" y="237"/>
                  <a:pt x="0" y="719"/>
                </a:cubicBezTo>
                <a:lnTo>
                  <a:pt x="0" y="8952"/>
                </a:lnTo>
                <a:cubicBezTo>
                  <a:pt x="1096" y="8639"/>
                  <a:pt x="2027" y="8482"/>
                  <a:pt x="2959" y="8482"/>
                </a:cubicBezTo>
                <a:cubicBezTo>
                  <a:pt x="3887" y="8482"/>
                  <a:pt x="4815" y="8638"/>
                  <a:pt x="5906" y="8952"/>
                </a:cubicBezTo>
                <a:lnTo>
                  <a:pt x="5906" y="719"/>
                </a:lnTo>
                <a:cubicBezTo>
                  <a:pt x="4802" y="244"/>
                  <a:pt x="3867" y="1"/>
                  <a:pt x="2930" y="1"/>
                </a:cubicBezTo>
                <a:close/>
              </a:path>
            </a:pathLst>
          </a:custGeom>
          <a:solidFill>
            <a:srgbClr val="F8FB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5"/>
          <p:cNvSpPr/>
          <p:nvPr/>
        </p:nvSpPr>
        <p:spPr>
          <a:xfrm>
            <a:off x="6027428" y="641046"/>
            <a:ext cx="3646128" cy="5097081"/>
          </a:xfrm>
          <a:custGeom>
            <a:avLst/>
            <a:gdLst/>
            <a:ahLst/>
            <a:cxnLst/>
            <a:rect l="l" t="t" r="r" b="b"/>
            <a:pathLst>
              <a:path w="5936" h="8949" extrusionOk="0">
                <a:moveTo>
                  <a:pt x="3280" y="0"/>
                </a:moveTo>
                <a:cubicBezTo>
                  <a:pt x="3259" y="0"/>
                  <a:pt x="3238" y="0"/>
                  <a:pt x="3217" y="0"/>
                </a:cubicBezTo>
                <a:cubicBezTo>
                  <a:pt x="3120" y="49"/>
                  <a:pt x="3033" y="102"/>
                  <a:pt x="2946" y="160"/>
                </a:cubicBezTo>
                <a:cubicBezTo>
                  <a:pt x="2584" y="407"/>
                  <a:pt x="2032" y="919"/>
                  <a:pt x="1539" y="1843"/>
                </a:cubicBezTo>
                <a:cubicBezTo>
                  <a:pt x="1152" y="2569"/>
                  <a:pt x="871" y="3401"/>
                  <a:pt x="668" y="4238"/>
                </a:cubicBezTo>
                <a:cubicBezTo>
                  <a:pt x="54" y="6110"/>
                  <a:pt x="1" y="8543"/>
                  <a:pt x="107" y="8930"/>
                </a:cubicBezTo>
                <a:cubicBezTo>
                  <a:pt x="1175" y="8630"/>
                  <a:pt x="2066" y="8480"/>
                  <a:pt x="2965" y="8480"/>
                </a:cubicBezTo>
                <a:cubicBezTo>
                  <a:pt x="3882" y="8480"/>
                  <a:pt x="4807" y="8636"/>
                  <a:pt x="5936" y="8949"/>
                </a:cubicBezTo>
                <a:lnTo>
                  <a:pt x="5936" y="721"/>
                </a:lnTo>
                <a:cubicBezTo>
                  <a:pt x="4812" y="237"/>
                  <a:pt x="4320" y="0"/>
                  <a:pt x="3280" y="0"/>
                </a:cubicBezTo>
                <a:close/>
              </a:path>
            </a:pathLst>
          </a:custGeom>
          <a:solidFill>
            <a:srgbClr val="F8FB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5"/>
          <p:cNvSpPr/>
          <p:nvPr/>
        </p:nvSpPr>
        <p:spPr>
          <a:xfrm>
            <a:off x="6057333" y="1009167"/>
            <a:ext cx="63267" cy="4708588"/>
          </a:xfrm>
          <a:custGeom>
            <a:avLst/>
            <a:gdLst/>
            <a:ahLst/>
            <a:cxnLst/>
            <a:rect l="l" t="t" r="r" b="b"/>
            <a:pathLst>
              <a:path w="103" h="8272" extrusionOk="0">
                <a:moveTo>
                  <a:pt x="102" y="1"/>
                </a:moveTo>
                <a:lnTo>
                  <a:pt x="102" y="1"/>
                </a:lnTo>
                <a:cubicBezTo>
                  <a:pt x="69" y="15"/>
                  <a:pt x="44" y="30"/>
                  <a:pt x="11" y="44"/>
                </a:cubicBezTo>
                <a:cubicBezTo>
                  <a:pt x="11" y="2787"/>
                  <a:pt x="1" y="5529"/>
                  <a:pt x="1" y="8272"/>
                </a:cubicBezTo>
                <a:cubicBezTo>
                  <a:pt x="20" y="8267"/>
                  <a:pt x="54" y="8262"/>
                  <a:pt x="54" y="8253"/>
                </a:cubicBezTo>
                <a:lnTo>
                  <a:pt x="54" y="39"/>
                </a:lnTo>
                <a:cubicBezTo>
                  <a:pt x="54" y="25"/>
                  <a:pt x="93" y="15"/>
                  <a:pt x="102"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5"/>
          <p:cNvSpPr/>
          <p:nvPr/>
        </p:nvSpPr>
        <p:spPr>
          <a:xfrm>
            <a:off x="6085634" y="623567"/>
            <a:ext cx="1992133" cy="5103631"/>
          </a:xfrm>
          <a:custGeom>
            <a:avLst/>
            <a:gdLst/>
            <a:ahLst/>
            <a:cxnLst/>
            <a:rect l="l" t="t" r="r" b="b"/>
            <a:pathLst>
              <a:path w="3150" h="8969" extrusionOk="0">
                <a:moveTo>
                  <a:pt x="3149" y="0"/>
                </a:moveTo>
                <a:cubicBezTo>
                  <a:pt x="2128" y="10"/>
                  <a:pt x="1093" y="242"/>
                  <a:pt x="48" y="678"/>
                </a:cubicBezTo>
                <a:cubicBezTo>
                  <a:pt x="39" y="692"/>
                  <a:pt x="0" y="702"/>
                  <a:pt x="0" y="716"/>
                </a:cubicBezTo>
                <a:lnTo>
                  <a:pt x="0" y="8968"/>
                </a:lnTo>
                <a:cubicBezTo>
                  <a:pt x="10" y="8959"/>
                  <a:pt x="19" y="8944"/>
                  <a:pt x="19" y="8930"/>
                </a:cubicBezTo>
                <a:cubicBezTo>
                  <a:pt x="39" y="8581"/>
                  <a:pt x="58" y="6405"/>
                  <a:pt x="590" y="4238"/>
                </a:cubicBezTo>
                <a:cubicBezTo>
                  <a:pt x="793" y="3401"/>
                  <a:pt x="1079" y="2569"/>
                  <a:pt x="1466" y="1843"/>
                </a:cubicBezTo>
                <a:cubicBezTo>
                  <a:pt x="1964" y="919"/>
                  <a:pt x="2520" y="407"/>
                  <a:pt x="2883" y="160"/>
                </a:cubicBezTo>
                <a:cubicBezTo>
                  <a:pt x="2965" y="102"/>
                  <a:pt x="3057" y="49"/>
                  <a:pt x="3149" y="0"/>
                </a:cubicBezTo>
                <a:close/>
              </a:path>
            </a:pathLst>
          </a:custGeom>
          <a:solidFill>
            <a:srgbClr val="E3EDF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6" name="Google Shape;176;p5"/>
          <p:cNvGrpSpPr/>
          <p:nvPr/>
        </p:nvGrpSpPr>
        <p:grpSpPr>
          <a:xfrm rot="-10666625">
            <a:off x="1502310" y="648227"/>
            <a:ext cx="1290657" cy="1015951"/>
            <a:chOff x="6433246" y="1743436"/>
            <a:chExt cx="960254" cy="755871"/>
          </a:xfrm>
        </p:grpSpPr>
        <p:sp>
          <p:nvSpPr>
            <p:cNvPr id="177" name="Google Shape;177;p5"/>
            <p:cNvSpPr/>
            <p:nvPr/>
          </p:nvSpPr>
          <p:spPr>
            <a:xfrm>
              <a:off x="6464153" y="1763376"/>
              <a:ext cx="182738" cy="191711"/>
            </a:xfrm>
            <a:custGeom>
              <a:avLst/>
              <a:gdLst/>
              <a:ahLst/>
              <a:cxnLst/>
              <a:rect l="l" t="t" r="r" b="b"/>
              <a:pathLst>
                <a:path w="1283" h="1346" extrusionOk="0">
                  <a:moveTo>
                    <a:pt x="228" y="0"/>
                  </a:moveTo>
                  <a:cubicBezTo>
                    <a:pt x="199" y="131"/>
                    <a:pt x="117" y="247"/>
                    <a:pt x="1" y="315"/>
                  </a:cubicBezTo>
                  <a:lnTo>
                    <a:pt x="485" y="1345"/>
                  </a:lnTo>
                  <a:lnTo>
                    <a:pt x="1283" y="339"/>
                  </a:lnTo>
                  <a:lnTo>
                    <a:pt x="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5"/>
            <p:cNvSpPr/>
            <p:nvPr/>
          </p:nvSpPr>
          <p:spPr>
            <a:xfrm>
              <a:off x="6433246" y="1743436"/>
              <a:ext cx="63524" cy="64806"/>
            </a:xfrm>
            <a:custGeom>
              <a:avLst/>
              <a:gdLst/>
              <a:ahLst/>
              <a:cxnLst/>
              <a:rect l="l" t="t" r="r" b="b"/>
              <a:pathLst>
                <a:path w="446" h="455" extrusionOk="0">
                  <a:moveTo>
                    <a:pt x="0" y="0"/>
                  </a:moveTo>
                  <a:lnTo>
                    <a:pt x="218" y="455"/>
                  </a:lnTo>
                  <a:cubicBezTo>
                    <a:pt x="334" y="387"/>
                    <a:pt x="416" y="271"/>
                    <a:pt x="445" y="140"/>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5"/>
            <p:cNvSpPr/>
            <p:nvPr/>
          </p:nvSpPr>
          <p:spPr>
            <a:xfrm>
              <a:off x="6529670" y="1807387"/>
              <a:ext cx="764137" cy="664294"/>
            </a:xfrm>
            <a:custGeom>
              <a:avLst/>
              <a:gdLst/>
              <a:ahLst/>
              <a:cxnLst/>
              <a:rect l="l" t="t" r="r" b="b"/>
              <a:pathLst>
                <a:path w="5365" h="4664" extrusionOk="0">
                  <a:moveTo>
                    <a:pt x="828" y="1"/>
                  </a:moveTo>
                  <a:lnTo>
                    <a:pt x="0" y="1036"/>
                  </a:lnTo>
                  <a:lnTo>
                    <a:pt x="4533" y="4664"/>
                  </a:lnTo>
                  <a:lnTo>
                    <a:pt x="5365" y="3629"/>
                  </a:lnTo>
                  <a:lnTo>
                    <a:pt x="82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5"/>
            <p:cNvSpPr/>
            <p:nvPr/>
          </p:nvSpPr>
          <p:spPr>
            <a:xfrm>
              <a:off x="6564137" y="1850827"/>
              <a:ext cx="694631" cy="577554"/>
            </a:xfrm>
            <a:custGeom>
              <a:avLst/>
              <a:gdLst/>
              <a:ahLst/>
              <a:cxnLst/>
              <a:rect l="l" t="t" r="r" b="b"/>
              <a:pathLst>
                <a:path w="4877" h="4055" extrusionOk="0">
                  <a:moveTo>
                    <a:pt x="344" y="1"/>
                  </a:moveTo>
                  <a:lnTo>
                    <a:pt x="0" y="426"/>
                  </a:lnTo>
                  <a:lnTo>
                    <a:pt x="4537" y="4054"/>
                  </a:lnTo>
                  <a:lnTo>
                    <a:pt x="4876" y="3628"/>
                  </a:lnTo>
                  <a:lnTo>
                    <a:pt x="344"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5"/>
            <p:cNvSpPr/>
            <p:nvPr/>
          </p:nvSpPr>
          <p:spPr>
            <a:xfrm>
              <a:off x="7186264" y="2337222"/>
              <a:ext cx="207236" cy="162085"/>
            </a:xfrm>
            <a:custGeom>
              <a:avLst/>
              <a:gdLst/>
              <a:ahLst/>
              <a:cxnLst/>
              <a:rect l="l" t="t" r="r" b="b"/>
              <a:pathLst>
                <a:path w="1455" h="1138" extrusionOk="0">
                  <a:moveTo>
                    <a:pt x="745" y="1"/>
                  </a:moveTo>
                  <a:lnTo>
                    <a:pt x="0" y="900"/>
                  </a:lnTo>
                  <a:cubicBezTo>
                    <a:pt x="173" y="1068"/>
                    <a:pt x="357" y="1137"/>
                    <a:pt x="526" y="1137"/>
                  </a:cubicBezTo>
                  <a:cubicBezTo>
                    <a:pt x="1072" y="1137"/>
                    <a:pt x="1454" y="418"/>
                    <a:pt x="745"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5"/>
            <p:cNvSpPr/>
            <p:nvPr/>
          </p:nvSpPr>
          <p:spPr>
            <a:xfrm>
              <a:off x="7133851" y="2287657"/>
              <a:ext cx="175189" cy="197835"/>
            </a:xfrm>
            <a:custGeom>
              <a:avLst/>
              <a:gdLst/>
              <a:ahLst/>
              <a:cxnLst/>
              <a:rect l="l" t="t" r="r" b="b"/>
              <a:pathLst>
                <a:path w="1230" h="1389" extrusionOk="0">
                  <a:moveTo>
                    <a:pt x="847" y="0"/>
                  </a:moveTo>
                  <a:lnTo>
                    <a:pt x="1" y="1089"/>
                  </a:lnTo>
                  <a:lnTo>
                    <a:pt x="383" y="1389"/>
                  </a:lnTo>
                  <a:lnTo>
                    <a:pt x="1229" y="300"/>
                  </a:lnTo>
                  <a:lnTo>
                    <a:pt x="847" y="0"/>
                  </a:lnTo>
                  <a:close/>
                </a:path>
              </a:pathLst>
            </a:custGeom>
            <a:solidFill>
              <a:srgbClr val="A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3" name="Google Shape;183;p5"/>
          <p:cNvSpPr txBox="1">
            <a:spLocks noGrp="1"/>
          </p:cNvSpPr>
          <p:nvPr>
            <p:ph type="subTitle" idx="1"/>
          </p:nvPr>
        </p:nvSpPr>
        <p:spPr>
          <a:xfrm>
            <a:off x="2812167" y="2938584"/>
            <a:ext cx="2934400" cy="18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84" name="Google Shape;184;p5"/>
          <p:cNvSpPr txBox="1">
            <a:spLocks noGrp="1"/>
          </p:cNvSpPr>
          <p:nvPr>
            <p:ph type="subTitle" idx="2"/>
          </p:nvPr>
        </p:nvSpPr>
        <p:spPr>
          <a:xfrm>
            <a:off x="6408433" y="2938584"/>
            <a:ext cx="2934400" cy="18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85" name="Google Shape;185;p5"/>
          <p:cNvSpPr txBox="1">
            <a:spLocks noGrp="1"/>
          </p:cNvSpPr>
          <p:nvPr>
            <p:ph type="title"/>
          </p:nvPr>
        </p:nvSpPr>
        <p:spPr>
          <a:xfrm>
            <a:off x="2812167" y="1974651"/>
            <a:ext cx="2934400" cy="7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0">
                <a:latin typeface="Playfair Display ExtraBold"/>
                <a:ea typeface="Playfair Display ExtraBold"/>
                <a:cs typeface="Playfair Display ExtraBold"/>
                <a:sym typeface="Playfair Display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6" name="Google Shape;186;p5"/>
          <p:cNvSpPr txBox="1">
            <a:spLocks noGrp="1"/>
          </p:cNvSpPr>
          <p:nvPr>
            <p:ph type="title" idx="3"/>
          </p:nvPr>
        </p:nvSpPr>
        <p:spPr>
          <a:xfrm>
            <a:off x="6408433" y="1974651"/>
            <a:ext cx="2934400" cy="7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0">
                <a:latin typeface="Playfair Display ExtraBold"/>
                <a:ea typeface="Playfair Display ExtraBold"/>
                <a:cs typeface="Playfair Display ExtraBold"/>
                <a:sym typeface="Playfair Display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7" name="Google Shape;187;p5"/>
          <p:cNvSpPr/>
          <p:nvPr/>
        </p:nvSpPr>
        <p:spPr>
          <a:xfrm>
            <a:off x="621895" y="3945681"/>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10659893" y="1605640"/>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949245" y="3331106"/>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5"/>
          <p:cNvSpPr/>
          <p:nvPr/>
        </p:nvSpPr>
        <p:spPr>
          <a:xfrm rot="-704494">
            <a:off x="10427534" y="1884779"/>
            <a:ext cx="1001175" cy="680224"/>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5"/>
          <p:cNvSpPr/>
          <p:nvPr/>
        </p:nvSpPr>
        <p:spPr>
          <a:xfrm rot="-704494">
            <a:off x="10718116" y="2330503"/>
            <a:ext cx="723453" cy="313221"/>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5"/>
          <p:cNvSpPr/>
          <p:nvPr/>
        </p:nvSpPr>
        <p:spPr>
          <a:xfrm rot="1240352">
            <a:off x="913896" y="4394700"/>
            <a:ext cx="834669" cy="576309"/>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5"/>
          <p:cNvSpPr/>
          <p:nvPr/>
        </p:nvSpPr>
        <p:spPr>
          <a:xfrm rot="1240352">
            <a:off x="880401" y="4925726"/>
            <a:ext cx="739156" cy="221575"/>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11046786" y="3117141"/>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400502" y="33247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11517820" y="1593774"/>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5"/>
          <p:cNvSpPr/>
          <p:nvPr/>
        </p:nvSpPr>
        <p:spPr>
          <a:xfrm>
            <a:off x="11016411" y="1230740"/>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5"/>
          <p:cNvSpPr/>
          <p:nvPr/>
        </p:nvSpPr>
        <p:spPr>
          <a:xfrm>
            <a:off x="1391202" y="54940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992826" y="5407822"/>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11492946" y="2650548"/>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0206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1"/>
        <p:cNvGrpSpPr/>
        <p:nvPr/>
      </p:nvGrpSpPr>
      <p:grpSpPr>
        <a:xfrm>
          <a:off x="0" y="0"/>
          <a:ext cx="0" cy="0"/>
          <a:chOff x="0" y="0"/>
          <a:chExt cx="0" cy="0"/>
        </a:xfrm>
      </p:grpSpPr>
      <p:sp>
        <p:nvSpPr>
          <p:cNvPr id="202" name="Google Shape;202;p6"/>
          <p:cNvSpPr/>
          <p:nvPr/>
        </p:nvSpPr>
        <p:spPr>
          <a:xfrm>
            <a:off x="1293678" y="1484473"/>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6"/>
          <p:cNvSpPr/>
          <p:nvPr/>
        </p:nvSpPr>
        <p:spPr>
          <a:xfrm>
            <a:off x="902469" y="1335758"/>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6"/>
          <p:cNvSpPr/>
          <p:nvPr/>
        </p:nvSpPr>
        <p:spPr>
          <a:xfrm>
            <a:off x="463261" y="4115773"/>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6"/>
          <p:cNvSpPr/>
          <p:nvPr/>
        </p:nvSpPr>
        <p:spPr>
          <a:xfrm>
            <a:off x="839031" y="3834365"/>
            <a:ext cx="126868" cy="123608"/>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6"/>
          <p:cNvSpPr/>
          <p:nvPr/>
        </p:nvSpPr>
        <p:spPr>
          <a:xfrm rot="1770869">
            <a:off x="10536031" y="1478041"/>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6"/>
          <p:cNvSpPr/>
          <p:nvPr/>
        </p:nvSpPr>
        <p:spPr>
          <a:xfrm rot="899970">
            <a:off x="11061413" y="1976589"/>
            <a:ext cx="187628" cy="195795"/>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6"/>
          <p:cNvSpPr/>
          <p:nvPr/>
        </p:nvSpPr>
        <p:spPr>
          <a:xfrm rot="1770869">
            <a:off x="11091797" y="1533725"/>
            <a:ext cx="126859"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6"/>
          <p:cNvSpPr/>
          <p:nvPr/>
        </p:nvSpPr>
        <p:spPr>
          <a:xfrm rot="1770869">
            <a:off x="493664" y="3841191"/>
            <a:ext cx="126859"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6"/>
          <p:cNvGrpSpPr/>
          <p:nvPr/>
        </p:nvGrpSpPr>
        <p:grpSpPr>
          <a:xfrm rot="5821322">
            <a:off x="11238636" y="3967222"/>
            <a:ext cx="689672" cy="824119"/>
            <a:chOff x="-2727738" y="2878591"/>
            <a:chExt cx="727675" cy="869530"/>
          </a:xfrm>
        </p:grpSpPr>
        <p:sp>
          <p:nvSpPr>
            <p:cNvPr id="211" name="Google Shape;211;p6"/>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6"/>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6"/>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6"/>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6"/>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6"/>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7" name="Google Shape;217;p6"/>
          <p:cNvSpPr txBox="1">
            <a:spLocks noGrp="1"/>
          </p:cNvSpPr>
          <p:nvPr>
            <p:ph type="title"/>
          </p:nvPr>
        </p:nvSpPr>
        <p:spPr>
          <a:xfrm>
            <a:off x="965900" y="470733"/>
            <a:ext cx="10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1pPr>
            <a:lvl2pPr lvl="1"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2pPr>
            <a:lvl3pPr lvl="2"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3pPr>
            <a:lvl4pPr lvl="3"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4pPr>
            <a:lvl5pPr lvl="4"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5pPr>
            <a:lvl6pPr lvl="5"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6pPr>
            <a:lvl7pPr lvl="6"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7pPr>
            <a:lvl8pPr lvl="7"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8pPr>
            <a:lvl9pPr lvl="8" algn="ctr" rtl="0">
              <a:spcBef>
                <a:spcPts val="0"/>
              </a:spcBef>
              <a:spcAft>
                <a:spcPts val="0"/>
              </a:spcAft>
              <a:buSzPts val="3000"/>
              <a:buFont typeface="Playfair Display ExtraBold"/>
              <a:buNone/>
              <a:defRPr>
                <a:latin typeface="Playfair Display ExtraBold"/>
                <a:ea typeface="Playfair Display ExtraBold"/>
                <a:cs typeface="Playfair Display ExtraBold"/>
                <a:sym typeface="Playfair Display ExtraBold"/>
              </a:defRPr>
            </a:lvl9pPr>
          </a:lstStyle>
          <a:p>
            <a:endParaRPr/>
          </a:p>
        </p:txBody>
      </p:sp>
    </p:spTree>
    <p:extLst>
      <p:ext uri="{BB962C8B-B14F-4D97-AF65-F5344CB8AC3E}">
        <p14:creationId xmlns:p14="http://schemas.microsoft.com/office/powerpoint/2010/main" val="245210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8"/>
        <p:cNvGrpSpPr/>
        <p:nvPr/>
      </p:nvGrpSpPr>
      <p:grpSpPr>
        <a:xfrm>
          <a:off x="0" y="0"/>
          <a:ext cx="0" cy="0"/>
          <a:chOff x="0" y="0"/>
          <a:chExt cx="0" cy="0"/>
        </a:xfrm>
      </p:grpSpPr>
      <p:sp>
        <p:nvSpPr>
          <p:cNvPr id="219" name="Google Shape;219;p7"/>
          <p:cNvSpPr/>
          <p:nvPr/>
        </p:nvSpPr>
        <p:spPr>
          <a:xfrm rot="4499997">
            <a:off x="-974358" y="-904237"/>
            <a:ext cx="7607483" cy="8207805"/>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0" name="Google Shape;220;p7"/>
          <p:cNvGrpSpPr/>
          <p:nvPr/>
        </p:nvGrpSpPr>
        <p:grpSpPr>
          <a:xfrm>
            <a:off x="1385162" y="4215397"/>
            <a:ext cx="4223388" cy="1894832"/>
            <a:chOff x="970515" y="3147750"/>
            <a:chExt cx="2679135" cy="1421124"/>
          </a:xfrm>
        </p:grpSpPr>
        <p:sp>
          <p:nvSpPr>
            <p:cNvPr id="221" name="Google Shape;221;p7"/>
            <p:cNvSpPr/>
            <p:nvPr/>
          </p:nvSpPr>
          <p:spPr>
            <a:xfrm rot="5400000">
              <a:off x="2096624" y="3015848"/>
              <a:ext cx="426917" cy="2679135"/>
            </a:xfrm>
            <a:custGeom>
              <a:avLst/>
              <a:gdLst/>
              <a:ahLst/>
              <a:cxnLst/>
              <a:rect l="l" t="t" r="r" b="b"/>
              <a:pathLst>
                <a:path w="1840" h="11547" extrusionOk="0">
                  <a:moveTo>
                    <a:pt x="586" y="1"/>
                  </a:moveTo>
                  <a:cubicBezTo>
                    <a:pt x="262" y="1"/>
                    <a:pt x="1" y="262"/>
                    <a:pt x="1" y="581"/>
                  </a:cubicBezTo>
                  <a:lnTo>
                    <a:pt x="1" y="11547"/>
                  </a:lnTo>
                  <a:lnTo>
                    <a:pt x="1839" y="11547"/>
                  </a:lnTo>
                  <a:lnTo>
                    <a:pt x="1839" y="581"/>
                  </a:lnTo>
                  <a:cubicBezTo>
                    <a:pt x="1839" y="262"/>
                    <a:pt x="1578" y="1"/>
                    <a:pt x="1254"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7"/>
            <p:cNvSpPr/>
            <p:nvPr/>
          </p:nvSpPr>
          <p:spPr>
            <a:xfrm rot="5400000">
              <a:off x="3119021" y="4207619"/>
              <a:ext cx="426917" cy="295593"/>
            </a:xfrm>
            <a:custGeom>
              <a:avLst/>
              <a:gdLst/>
              <a:ahLst/>
              <a:cxnLst/>
              <a:rect l="l" t="t" r="r" b="b"/>
              <a:pathLst>
                <a:path w="1840" h="1274" extrusionOk="0">
                  <a:moveTo>
                    <a:pt x="1" y="1"/>
                  </a:moveTo>
                  <a:lnTo>
                    <a:pt x="1" y="1273"/>
                  </a:lnTo>
                  <a:lnTo>
                    <a:pt x="1839" y="1273"/>
                  </a:lnTo>
                  <a:lnTo>
                    <a:pt x="1839" y="1"/>
                  </a:ln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7"/>
            <p:cNvSpPr/>
            <p:nvPr/>
          </p:nvSpPr>
          <p:spPr>
            <a:xfrm rot="5400000">
              <a:off x="2422035" y="4215508"/>
              <a:ext cx="426917" cy="279816"/>
            </a:xfrm>
            <a:custGeom>
              <a:avLst/>
              <a:gdLst/>
              <a:ahLst/>
              <a:cxnLst/>
              <a:rect l="l" t="t" r="r" b="b"/>
              <a:pathLst>
                <a:path w="1840" h="1206" extrusionOk="0">
                  <a:moveTo>
                    <a:pt x="1" y="1"/>
                  </a:moveTo>
                  <a:lnTo>
                    <a:pt x="1" y="1205"/>
                  </a:lnTo>
                  <a:lnTo>
                    <a:pt x="1839" y="1205"/>
                  </a:lnTo>
                  <a:lnTo>
                    <a:pt x="1839" y="1"/>
                  </a:ln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rot="5400000">
              <a:off x="865419" y="4247063"/>
              <a:ext cx="426917" cy="216707"/>
            </a:xfrm>
            <a:custGeom>
              <a:avLst/>
              <a:gdLst/>
              <a:ahLst/>
              <a:cxnLst/>
              <a:rect l="l" t="t" r="r" b="b"/>
              <a:pathLst>
                <a:path w="1840" h="934" extrusionOk="0">
                  <a:moveTo>
                    <a:pt x="1" y="0"/>
                  </a:moveTo>
                  <a:lnTo>
                    <a:pt x="1" y="934"/>
                  </a:lnTo>
                  <a:lnTo>
                    <a:pt x="1839" y="934"/>
                  </a:lnTo>
                  <a:lnTo>
                    <a:pt x="1839" y="0"/>
                  </a:ln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7"/>
            <p:cNvSpPr/>
            <p:nvPr/>
          </p:nvSpPr>
          <p:spPr>
            <a:xfrm rot="5400000">
              <a:off x="1989548" y="2704361"/>
              <a:ext cx="418796" cy="2456860"/>
            </a:xfrm>
            <a:custGeom>
              <a:avLst/>
              <a:gdLst/>
              <a:ahLst/>
              <a:cxnLst/>
              <a:rect l="l" t="t" r="r" b="b"/>
              <a:pathLst>
                <a:path w="1805" h="10589" extrusionOk="0">
                  <a:moveTo>
                    <a:pt x="460" y="0"/>
                  </a:moveTo>
                  <a:cubicBezTo>
                    <a:pt x="204" y="0"/>
                    <a:pt x="1" y="203"/>
                    <a:pt x="1" y="455"/>
                  </a:cubicBezTo>
                  <a:lnTo>
                    <a:pt x="1" y="10589"/>
                  </a:lnTo>
                  <a:lnTo>
                    <a:pt x="1805" y="10589"/>
                  </a:lnTo>
                  <a:lnTo>
                    <a:pt x="1805" y="455"/>
                  </a:lnTo>
                  <a:cubicBezTo>
                    <a:pt x="1805" y="203"/>
                    <a:pt x="1602" y="0"/>
                    <a:pt x="1345"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7"/>
            <p:cNvSpPr/>
            <p:nvPr/>
          </p:nvSpPr>
          <p:spPr>
            <a:xfrm rot="5400000">
              <a:off x="2708927" y="3841143"/>
              <a:ext cx="418796" cy="183296"/>
            </a:xfrm>
            <a:custGeom>
              <a:avLst/>
              <a:gdLst/>
              <a:ahLst/>
              <a:cxnLst/>
              <a:rect l="l" t="t" r="r" b="b"/>
              <a:pathLst>
                <a:path w="1805" h="790" extrusionOk="0">
                  <a:moveTo>
                    <a:pt x="1" y="1"/>
                  </a:moveTo>
                  <a:lnTo>
                    <a:pt x="1" y="789"/>
                  </a:lnTo>
                  <a:lnTo>
                    <a:pt x="1805" y="789"/>
                  </a:lnTo>
                  <a:lnTo>
                    <a:pt x="1805"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7"/>
            <p:cNvSpPr/>
            <p:nvPr/>
          </p:nvSpPr>
          <p:spPr>
            <a:xfrm rot="5400000">
              <a:off x="1551848" y="3847871"/>
              <a:ext cx="418796" cy="169839"/>
            </a:xfrm>
            <a:custGeom>
              <a:avLst/>
              <a:gdLst/>
              <a:ahLst/>
              <a:cxnLst/>
              <a:rect l="l" t="t" r="r" b="b"/>
              <a:pathLst>
                <a:path w="1805" h="732" extrusionOk="0">
                  <a:moveTo>
                    <a:pt x="1" y="1"/>
                  </a:moveTo>
                  <a:lnTo>
                    <a:pt x="1" y="731"/>
                  </a:lnTo>
                  <a:lnTo>
                    <a:pt x="1805" y="731"/>
                  </a:lnTo>
                  <a:lnTo>
                    <a:pt x="1805"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rot="5400000">
              <a:off x="963795" y="3730121"/>
              <a:ext cx="418796" cy="405339"/>
            </a:xfrm>
            <a:custGeom>
              <a:avLst/>
              <a:gdLst/>
              <a:ahLst/>
              <a:cxnLst/>
              <a:rect l="l" t="t" r="r" b="b"/>
              <a:pathLst>
                <a:path w="1805" h="1747" extrusionOk="0">
                  <a:moveTo>
                    <a:pt x="1" y="0"/>
                  </a:moveTo>
                  <a:lnTo>
                    <a:pt x="1" y="1747"/>
                  </a:lnTo>
                  <a:lnTo>
                    <a:pt x="1805" y="1747"/>
                  </a:lnTo>
                  <a:lnTo>
                    <a:pt x="1805"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rot="5400000">
              <a:off x="2000220" y="2118045"/>
              <a:ext cx="593971" cy="2653381"/>
            </a:xfrm>
            <a:custGeom>
              <a:avLst/>
              <a:gdLst/>
              <a:ahLst/>
              <a:cxnLst/>
              <a:rect l="l" t="t" r="r" b="b"/>
              <a:pathLst>
                <a:path w="2560" h="11436" extrusionOk="0">
                  <a:moveTo>
                    <a:pt x="494" y="1"/>
                  </a:moveTo>
                  <a:cubicBezTo>
                    <a:pt x="223" y="1"/>
                    <a:pt x="0" y="219"/>
                    <a:pt x="0" y="494"/>
                  </a:cubicBezTo>
                  <a:lnTo>
                    <a:pt x="0" y="11436"/>
                  </a:lnTo>
                  <a:lnTo>
                    <a:pt x="2559" y="11436"/>
                  </a:lnTo>
                  <a:lnTo>
                    <a:pt x="2559" y="494"/>
                  </a:lnTo>
                  <a:cubicBezTo>
                    <a:pt x="2559" y="219"/>
                    <a:pt x="2337" y="1"/>
                    <a:pt x="2066"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rot="5400000">
              <a:off x="2758927" y="3360512"/>
              <a:ext cx="592811" cy="169607"/>
            </a:xfrm>
            <a:custGeom>
              <a:avLst/>
              <a:gdLst/>
              <a:ahLst/>
              <a:cxnLst/>
              <a:rect l="l" t="t" r="r" b="b"/>
              <a:pathLst>
                <a:path w="2555" h="731" extrusionOk="0">
                  <a:moveTo>
                    <a:pt x="0" y="1"/>
                  </a:moveTo>
                  <a:lnTo>
                    <a:pt x="0" y="731"/>
                  </a:lnTo>
                  <a:lnTo>
                    <a:pt x="2554" y="731"/>
                  </a:lnTo>
                  <a:lnTo>
                    <a:pt x="2554" y="1"/>
                  </a:lnTo>
                  <a:close/>
                </a:path>
              </a:pathLst>
            </a:cu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rot="5400000">
              <a:off x="1269016" y="3359932"/>
              <a:ext cx="592811" cy="170767"/>
            </a:xfrm>
            <a:custGeom>
              <a:avLst/>
              <a:gdLst/>
              <a:ahLst/>
              <a:cxnLst/>
              <a:rect l="l" t="t" r="r" b="b"/>
              <a:pathLst>
                <a:path w="2555" h="736" extrusionOk="0">
                  <a:moveTo>
                    <a:pt x="0" y="0"/>
                  </a:moveTo>
                  <a:lnTo>
                    <a:pt x="0" y="736"/>
                  </a:lnTo>
                  <a:lnTo>
                    <a:pt x="2554" y="736"/>
                  </a:lnTo>
                  <a:lnTo>
                    <a:pt x="2554" y="0"/>
                  </a:lnTo>
                  <a:close/>
                </a:path>
              </a:pathLst>
            </a:cu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rot="5400000">
              <a:off x="915999" y="3360512"/>
              <a:ext cx="592811" cy="169607"/>
            </a:xfrm>
            <a:custGeom>
              <a:avLst/>
              <a:gdLst/>
              <a:ahLst/>
              <a:cxnLst/>
              <a:rect l="l" t="t" r="r" b="b"/>
              <a:pathLst>
                <a:path w="2555" h="731" extrusionOk="0">
                  <a:moveTo>
                    <a:pt x="0" y="0"/>
                  </a:moveTo>
                  <a:lnTo>
                    <a:pt x="0" y="730"/>
                  </a:lnTo>
                  <a:lnTo>
                    <a:pt x="2554" y="730"/>
                  </a:lnTo>
                  <a:lnTo>
                    <a:pt x="2554" y="0"/>
                  </a:lnTo>
                  <a:close/>
                </a:path>
              </a:pathLst>
            </a:cu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rot="5400000">
              <a:off x="2141640" y="2991253"/>
              <a:ext cx="224595" cy="883300"/>
            </a:xfrm>
            <a:custGeom>
              <a:avLst/>
              <a:gdLst/>
              <a:ahLst/>
              <a:cxnLst/>
              <a:rect l="l" t="t" r="r" b="b"/>
              <a:pathLst>
                <a:path w="968" h="3807" extrusionOk="0">
                  <a:moveTo>
                    <a:pt x="479" y="0"/>
                  </a:moveTo>
                  <a:cubicBezTo>
                    <a:pt x="218" y="0"/>
                    <a:pt x="0" y="213"/>
                    <a:pt x="0" y="479"/>
                  </a:cubicBezTo>
                  <a:lnTo>
                    <a:pt x="0" y="3328"/>
                  </a:lnTo>
                  <a:cubicBezTo>
                    <a:pt x="0" y="3594"/>
                    <a:pt x="218" y="3807"/>
                    <a:pt x="479" y="3807"/>
                  </a:cubicBezTo>
                  <a:lnTo>
                    <a:pt x="489" y="3807"/>
                  </a:lnTo>
                  <a:cubicBezTo>
                    <a:pt x="755" y="3807"/>
                    <a:pt x="968" y="3594"/>
                    <a:pt x="968" y="3328"/>
                  </a:cubicBezTo>
                  <a:lnTo>
                    <a:pt x="968" y="479"/>
                  </a:lnTo>
                  <a:cubicBezTo>
                    <a:pt x="968" y="213"/>
                    <a:pt x="755" y="0"/>
                    <a:pt x="489" y="0"/>
                  </a:cubicBezTo>
                  <a:close/>
                </a:path>
              </a:pathLst>
            </a:cu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7"/>
          <p:cNvGrpSpPr/>
          <p:nvPr/>
        </p:nvGrpSpPr>
        <p:grpSpPr>
          <a:xfrm flipH="1">
            <a:off x="601754" y="857931"/>
            <a:ext cx="692261" cy="827212"/>
            <a:chOff x="-2727738" y="2878591"/>
            <a:chExt cx="727675" cy="869530"/>
          </a:xfrm>
        </p:grpSpPr>
        <p:sp>
          <p:nvSpPr>
            <p:cNvPr id="235" name="Google Shape;235;p7"/>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7"/>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7"/>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1" name="Google Shape;241;p7"/>
          <p:cNvSpPr/>
          <p:nvPr/>
        </p:nvSpPr>
        <p:spPr>
          <a:xfrm>
            <a:off x="806734" y="5923349"/>
            <a:ext cx="10592513" cy="336963"/>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2" name="Google Shape;242;p7"/>
          <p:cNvGrpSpPr/>
          <p:nvPr/>
        </p:nvGrpSpPr>
        <p:grpSpPr>
          <a:xfrm flipH="1">
            <a:off x="7903042" y="1757715"/>
            <a:ext cx="2893740" cy="4334285"/>
            <a:chOff x="-535697" y="-610175"/>
            <a:chExt cx="255372" cy="382500"/>
          </a:xfrm>
        </p:grpSpPr>
        <p:sp>
          <p:nvSpPr>
            <p:cNvPr id="243" name="Google Shape;243;p7"/>
            <p:cNvSpPr/>
            <p:nvPr/>
          </p:nvSpPr>
          <p:spPr>
            <a:xfrm>
              <a:off x="-535697" y="-610175"/>
              <a:ext cx="85400" cy="382500"/>
            </a:xfrm>
            <a:custGeom>
              <a:avLst/>
              <a:gdLst/>
              <a:ahLst/>
              <a:cxnLst/>
              <a:rect l="l" t="t" r="r" b="b"/>
              <a:pathLst>
                <a:path w="3416" h="15300" extrusionOk="0">
                  <a:moveTo>
                    <a:pt x="658" y="0"/>
                  </a:moveTo>
                  <a:cubicBezTo>
                    <a:pt x="295" y="0"/>
                    <a:pt x="0" y="295"/>
                    <a:pt x="0" y="663"/>
                  </a:cubicBezTo>
                  <a:lnTo>
                    <a:pt x="0" y="15300"/>
                  </a:lnTo>
                  <a:lnTo>
                    <a:pt x="3415" y="15300"/>
                  </a:lnTo>
                  <a:lnTo>
                    <a:pt x="3415" y="663"/>
                  </a:lnTo>
                  <a:cubicBezTo>
                    <a:pt x="3415" y="295"/>
                    <a:pt x="3120"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7"/>
            <p:cNvSpPr/>
            <p:nvPr/>
          </p:nvSpPr>
          <p:spPr>
            <a:xfrm>
              <a:off x="-535697" y="-410175"/>
              <a:ext cx="85400" cy="60475"/>
            </a:xfrm>
            <a:custGeom>
              <a:avLst/>
              <a:gdLst/>
              <a:ahLst/>
              <a:cxnLst/>
              <a:rect l="l" t="t" r="r" b="b"/>
              <a:pathLst>
                <a:path w="3416" h="2419" extrusionOk="0">
                  <a:moveTo>
                    <a:pt x="0" y="0"/>
                  </a:moveTo>
                  <a:lnTo>
                    <a:pt x="0" y="2419"/>
                  </a:lnTo>
                  <a:lnTo>
                    <a:pt x="3415" y="2419"/>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7"/>
            <p:cNvSpPr/>
            <p:nvPr/>
          </p:nvSpPr>
          <p:spPr>
            <a:xfrm>
              <a:off x="-505822" y="-583225"/>
              <a:ext cx="25650" cy="102825"/>
            </a:xfrm>
            <a:custGeom>
              <a:avLst/>
              <a:gdLst/>
              <a:ahLst/>
              <a:cxnLst/>
              <a:rect l="l" t="t" r="r" b="b"/>
              <a:pathLst>
                <a:path w="1026" h="4113" extrusionOk="0">
                  <a:moveTo>
                    <a:pt x="513" y="1"/>
                  </a:moveTo>
                  <a:cubicBezTo>
                    <a:pt x="227" y="1"/>
                    <a:pt x="0" y="233"/>
                    <a:pt x="0" y="518"/>
                  </a:cubicBezTo>
                  <a:lnTo>
                    <a:pt x="0" y="3599"/>
                  </a:lnTo>
                  <a:cubicBezTo>
                    <a:pt x="0" y="3885"/>
                    <a:pt x="227" y="4112"/>
                    <a:pt x="513" y="4112"/>
                  </a:cubicBezTo>
                  <a:cubicBezTo>
                    <a:pt x="798" y="4112"/>
                    <a:pt x="1025" y="3885"/>
                    <a:pt x="1025" y="3599"/>
                  </a:cubicBezTo>
                  <a:lnTo>
                    <a:pt x="1025" y="518"/>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7"/>
            <p:cNvSpPr/>
            <p:nvPr/>
          </p:nvSpPr>
          <p:spPr>
            <a:xfrm>
              <a:off x="-505822" y="-317675"/>
              <a:ext cx="25650" cy="90000"/>
            </a:xfrm>
            <a:custGeom>
              <a:avLst/>
              <a:gdLst/>
              <a:ahLst/>
              <a:cxnLst/>
              <a:rect l="l" t="t" r="r" b="b"/>
              <a:pathLst>
                <a:path w="1026" h="3600" extrusionOk="0">
                  <a:moveTo>
                    <a:pt x="513" y="1"/>
                  </a:moveTo>
                  <a:cubicBezTo>
                    <a:pt x="227" y="1"/>
                    <a:pt x="0" y="233"/>
                    <a:pt x="0" y="514"/>
                  </a:cubicBezTo>
                  <a:lnTo>
                    <a:pt x="0" y="3600"/>
                  </a:lnTo>
                  <a:lnTo>
                    <a:pt x="1025" y="3600"/>
                  </a:lnTo>
                  <a:lnTo>
                    <a:pt x="1025" y="514"/>
                  </a:lnTo>
                  <a:cubicBezTo>
                    <a:pt x="1025" y="233"/>
                    <a:pt x="798" y="1"/>
                    <a:pt x="51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7"/>
            <p:cNvSpPr/>
            <p:nvPr/>
          </p:nvSpPr>
          <p:spPr>
            <a:xfrm>
              <a:off x="-535697" y="-460350"/>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7"/>
            <p:cNvSpPr/>
            <p:nvPr/>
          </p:nvSpPr>
          <p:spPr>
            <a:xfrm>
              <a:off x="-365825" y="-610175"/>
              <a:ext cx="85500" cy="382500"/>
            </a:xfrm>
            <a:custGeom>
              <a:avLst/>
              <a:gdLst/>
              <a:ahLst/>
              <a:cxnLst/>
              <a:rect l="l" t="t" r="r" b="b"/>
              <a:pathLst>
                <a:path w="3420" h="15300" extrusionOk="0">
                  <a:moveTo>
                    <a:pt x="658" y="0"/>
                  </a:moveTo>
                  <a:cubicBezTo>
                    <a:pt x="295" y="0"/>
                    <a:pt x="0" y="295"/>
                    <a:pt x="0" y="663"/>
                  </a:cubicBezTo>
                  <a:lnTo>
                    <a:pt x="0" y="15300"/>
                  </a:lnTo>
                  <a:lnTo>
                    <a:pt x="3420" y="15300"/>
                  </a:lnTo>
                  <a:lnTo>
                    <a:pt x="3420" y="663"/>
                  </a:lnTo>
                  <a:cubicBezTo>
                    <a:pt x="3420" y="295"/>
                    <a:pt x="3125" y="0"/>
                    <a:pt x="2757" y="0"/>
                  </a:cubicBezTo>
                  <a:close/>
                </a:path>
              </a:pathLst>
            </a:custGeom>
            <a:solidFill>
              <a:srgbClr val="CBD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7"/>
            <p:cNvSpPr/>
            <p:nvPr/>
          </p:nvSpPr>
          <p:spPr>
            <a:xfrm>
              <a:off x="-365825" y="-410175"/>
              <a:ext cx="85500" cy="60475"/>
            </a:xfrm>
            <a:custGeom>
              <a:avLst/>
              <a:gdLst/>
              <a:ahLst/>
              <a:cxnLst/>
              <a:rect l="l" t="t" r="r" b="b"/>
              <a:pathLst>
                <a:path w="3420" h="2419" extrusionOk="0">
                  <a:moveTo>
                    <a:pt x="0" y="0"/>
                  </a:moveTo>
                  <a:lnTo>
                    <a:pt x="0" y="2419"/>
                  </a:lnTo>
                  <a:lnTo>
                    <a:pt x="3420" y="2419"/>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7"/>
            <p:cNvSpPr/>
            <p:nvPr/>
          </p:nvSpPr>
          <p:spPr>
            <a:xfrm>
              <a:off x="-335975" y="-583225"/>
              <a:ext cx="25800" cy="102825"/>
            </a:xfrm>
            <a:custGeom>
              <a:avLst/>
              <a:gdLst/>
              <a:ahLst/>
              <a:cxnLst/>
              <a:rect l="l" t="t" r="r" b="b"/>
              <a:pathLst>
                <a:path w="1032" h="4113" extrusionOk="0">
                  <a:moveTo>
                    <a:pt x="514" y="1"/>
                  </a:moveTo>
                  <a:cubicBezTo>
                    <a:pt x="233" y="1"/>
                    <a:pt x="1" y="233"/>
                    <a:pt x="1" y="518"/>
                  </a:cubicBezTo>
                  <a:lnTo>
                    <a:pt x="1" y="3599"/>
                  </a:lnTo>
                  <a:cubicBezTo>
                    <a:pt x="1" y="3885"/>
                    <a:pt x="233" y="4112"/>
                    <a:pt x="514" y="4112"/>
                  </a:cubicBezTo>
                  <a:cubicBezTo>
                    <a:pt x="799" y="4112"/>
                    <a:pt x="1031" y="3885"/>
                    <a:pt x="1031" y="3599"/>
                  </a:cubicBezTo>
                  <a:lnTo>
                    <a:pt x="1031" y="518"/>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7"/>
            <p:cNvSpPr/>
            <p:nvPr/>
          </p:nvSpPr>
          <p:spPr>
            <a:xfrm>
              <a:off x="-33597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7"/>
            <p:cNvSpPr/>
            <p:nvPr/>
          </p:nvSpPr>
          <p:spPr>
            <a:xfrm>
              <a:off x="-365825" y="-460350"/>
              <a:ext cx="85500" cy="18150"/>
            </a:xfrm>
            <a:custGeom>
              <a:avLst/>
              <a:gdLst/>
              <a:ahLst/>
              <a:cxnLst/>
              <a:rect l="l" t="t" r="r" b="b"/>
              <a:pathLst>
                <a:path w="3420" h="726" extrusionOk="0">
                  <a:moveTo>
                    <a:pt x="0" y="0"/>
                  </a:moveTo>
                  <a:lnTo>
                    <a:pt x="0" y="726"/>
                  </a:lnTo>
                  <a:lnTo>
                    <a:pt x="3420" y="726"/>
                  </a:lnTo>
                  <a:lnTo>
                    <a:pt x="3420" y="0"/>
                  </a:lnTo>
                  <a:close/>
                </a:path>
              </a:pathLst>
            </a:custGeom>
            <a:solidFill>
              <a:srgbClr val="A7C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7"/>
            <p:cNvSpPr/>
            <p:nvPr/>
          </p:nvSpPr>
          <p:spPr>
            <a:xfrm>
              <a:off x="-450600" y="-513325"/>
              <a:ext cx="85400" cy="285525"/>
            </a:xfrm>
            <a:custGeom>
              <a:avLst/>
              <a:gdLst/>
              <a:ahLst/>
              <a:cxnLst/>
              <a:rect l="l" t="t" r="r" b="b"/>
              <a:pathLst>
                <a:path w="3416" h="11421" extrusionOk="0">
                  <a:moveTo>
                    <a:pt x="542" y="0"/>
                  </a:moveTo>
                  <a:cubicBezTo>
                    <a:pt x="242" y="0"/>
                    <a:pt x="0" y="242"/>
                    <a:pt x="0" y="537"/>
                  </a:cubicBezTo>
                  <a:lnTo>
                    <a:pt x="0" y="11421"/>
                  </a:lnTo>
                  <a:lnTo>
                    <a:pt x="3415" y="11421"/>
                  </a:lnTo>
                  <a:lnTo>
                    <a:pt x="3415" y="537"/>
                  </a:lnTo>
                  <a:cubicBezTo>
                    <a:pt x="3415" y="242"/>
                    <a:pt x="3173" y="0"/>
                    <a:pt x="2878"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7"/>
            <p:cNvSpPr/>
            <p:nvPr/>
          </p:nvSpPr>
          <p:spPr>
            <a:xfrm>
              <a:off x="-420625" y="-317675"/>
              <a:ext cx="25800" cy="90000"/>
            </a:xfrm>
            <a:custGeom>
              <a:avLst/>
              <a:gdLst/>
              <a:ahLst/>
              <a:cxnLst/>
              <a:rect l="l" t="t" r="r" b="b"/>
              <a:pathLst>
                <a:path w="1032" h="3600" extrusionOk="0">
                  <a:moveTo>
                    <a:pt x="514" y="1"/>
                  </a:moveTo>
                  <a:cubicBezTo>
                    <a:pt x="233" y="1"/>
                    <a:pt x="1" y="233"/>
                    <a:pt x="1" y="514"/>
                  </a:cubicBezTo>
                  <a:lnTo>
                    <a:pt x="1" y="3600"/>
                  </a:lnTo>
                  <a:lnTo>
                    <a:pt x="1031" y="3600"/>
                  </a:lnTo>
                  <a:lnTo>
                    <a:pt x="1031" y="514"/>
                  </a:lnTo>
                  <a:cubicBezTo>
                    <a:pt x="1031" y="233"/>
                    <a:pt x="799" y="1"/>
                    <a:pt x="514"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7"/>
            <p:cNvSpPr/>
            <p:nvPr/>
          </p:nvSpPr>
          <p:spPr>
            <a:xfrm>
              <a:off x="-450600" y="-463375"/>
              <a:ext cx="85400" cy="18150"/>
            </a:xfrm>
            <a:custGeom>
              <a:avLst/>
              <a:gdLst/>
              <a:ahLst/>
              <a:cxnLst/>
              <a:rect l="l" t="t" r="r" b="b"/>
              <a:pathLst>
                <a:path w="3416" h="726" extrusionOk="0">
                  <a:moveTo>
                    <a:pt x="0" y="0"/>
                  </a:moveTo>
                  <a:lnTo>
                    <a:pt x="0" y="726"/>
                  </a:lnTo>
                  <a:lnTo>
                    <a:pt x="3415" y="726"/>
                  </a:lnTo>
                  <a:lnTo>
                    <a:pt x="3415"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7"/>
            <p:cNvSpPr/>
            <p:nvPr/>
          </p:nvSpPr>
          <p:spPr>
            <a:xfrm>
              <a:off x="-435475" y="-412225"/>
              <a:ext cx="55150" cy="55275"/>
            </a:xfrm>
            <a:custGeom>
              <a:avLst/>
              <a:gdLst/>
              <a:ahLst/>
              <a:cxnLst/>
              <a:rect l="l" t="t" r="r" b="b"/>
              <a:pathLst>
                <a:path w="2206" h="2211" extrusionOk="0">
                  <a:moveTo>
                    <a:pt x="1103" y="0"/>
                  </a:moveTo>
                  <a:cubicBezTo>
                    <a:pt x="493" y="0"/>
                    <a:pt x="0" y="498"/>
                    <a:pt x="0" y="1108"/>
                  </a:cubicBezTo>
                  <a:cubicBezTo>
                    <a:pt x="0" y="1717"/>
                    <a:pt x="493" y="2211"/>
                    <a:pt x="1103" y="2211"/>
                  </a:cubicBezTo>
                  <a:cubicBezTo>
                    <a:pt x="1712" y="2211"/>
                    <a:pt x="2206" y="1717"/>
                    <a:pt x="2206" y="1108"/>
                  </a:cubicBezTo>
                  <a:cubicBezTo>
                    <a:pt x="2206" y="498"/>
                    <a:pt x="1712" y="0"/>
                    <a:pt x="1103"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7" name="Google Shape;257;p7"/>
          <p:cNvGrpSpPr/>
          <p:nvPr/>
        </p:nvGrpSpPr>
        <p:grpSpPr>
          <a:xfrm flipH="1">
            <a:off x="7348211" y="5234615"/>
            <a:ext cx="869180" cy="875613"/>
            <a:chOff x="4392475" y="4247738"/>
            <a:chExt cx="332425" cy="334902"/>
          </a:xfrm>
        </p:grpSpPr>
        <p:sp>
          <p:nvSpPr>
            <p:cNvPr id="258" name="Google Shape;258;p7"/>
            <p:cNvSpPr/>
            <p:nvPr/>
          </p:nvSpPr>
          <p:spPr>
            <a:xfrm>
              <a:off x="4564675" y="4247738"/>
              <a:ext cx="160225" cy="252175"/>
            </a:xfrm>
            <a:custGeom>
              <a:avLst/>
              <a:gdLst/>
              <a:ahLst/>
              <a:cxnLst/>
              <a:rect l="l" t="t" r="r" b="b"/>
              <a:pathLst>
                <a:path w="1164" h="1832" extrusionOk="0">
                  <a:moveTo>
                    <a:pt x="591" y="1"/>
                  </a:moveTo>
                  <a:cubicBezTo>
                    <a:pt x="237" y="1"/>
                    <a:pt x="22" y="361"/>
                    <a:pt x="90" y="683"/>
                  </a:cubicBezTo>
                  <a:cubicBezTo>
                    <a:pt x="138" y="896"/>
                    <a:pt x="124" y="1123"/>
                    <a:pt x="51" y="1331"/>
                  </a:cubicBezTo>
                  <a:cubicBezTo>
                    <a:pt x="32" y="1397"/>
                    <a:pt x="0" y="1831"/>
                    <a:pt x="537" y="1831"/>
                  </a:cubicBezTo>
                  <a:cubicBezTo>
                    <a:pt x="556" y="1831"/>
                    <a:pt x="577" y="1831"/>
                    <a:pt x="598" y="1829"/>
                  </a:cubicBezTo>
                  <a:cubicBezTo>
                    <a:pt x="598" y="1829"/>
                    <a:pt x="614" y="1831"/>
                    <a:pt x="641" y="1831"/>
                  </a:cubicBezTo>
                  <a:cubicBezTo>
                    <a:pt x="770" y="1831"/>
                    <a:pt x="1143" y="1791"/>
                    <a:pt x="1135" y="1331"/>
                  </a:cubicBezTo>
                  <a:cubicBezTo>
                    <a:pt x="1125" y="775"/>
                    <a:pt x="1110" y="683"/>
                    <a:pt x="1135" y="494"/>
                  </a:cubicBezTo>
                  <a:cubicBezTo>
                    <a:pt x="1164" y="301"/>
                    <a:pt x="956" y="6"/>
                    <a:pt x="598" y="1"/>
                  </a:cubicBezTo>
                  <a:cubicBezTo>
                    <a:pt x="595" y="1"/>
                    <a:pt x="593" y="1"/>
                    <a:pt x="591"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7"/>
            <p:cNvSpPr/>
            <p:nvPr/>
          </p:nvSpPr>
          <p:spPr>
            <a:xfrm>
              <a:off x="4644237" y="4315186"/>
              <a:ext cx="4818" cy="267454"/>
            </a:xfrm>
            <a:custGeom>
              <a:avLst/>
              <a:gdLst/>
              <a:ahLst/>
              <a:cxnLst/>
              <a:rect l="l" t="t" r="r" b="b"/>
              <a:pathLst>
                <a:path w="35" h="1943" extrusionOk="0">
                  <a:moveTo>
                    <a:pt x="17" y="1"/>
                  </a:moveTo>
                  <a:cubicBezTo>
                    <a:pt x="9" y="1"/>
                    <a:pt x="0" y="7"/>
                    <a:pt x="0" y="19"/>
                  </a:cubicBezTo>
                  <a:lnTo>
                    <a:pt x="0" y="1925"/>
                  </a:lnTo>
                  <a:cubicBezTo>
                    <a:pt x="0" y="1937"/>
                    <a:pt x="9" y="1943"/>
                    <a:pt x="17" y="1943"/>
                  </a:cubicBezTo>
                  <a:cubicBezTo>
                    <a:pt x="26" y="1943"/>
                    <a:pt x="34" y="1937"/>
                    <a:pt x="34" y="1925"/>
                  </a:cubicBezTo>
                  <a:lnTo>
                    <a:pt x="34" y="19"/>
                  </a:lnTo>
                  <a:cubicBezTo>
                    <a:pt x="34" y="7"/>
                    <a:pt x="26" y="1"/>
                    <a:pt x="17"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7"/>
            <p:cNvSpPr/>
            <p:nvPr/>
          </p:nvSpPr>
          <p:spPr>
            <a:xfrm>
              <a:off x="4609962" y="4366667"/>
              <a:ext cx="40056" cy="38129"/>
            </a:xfrm>
            <a:custGeom>
              <a:avLst/>
              <a:gdLst/>
              <a:ahLst/>
              <a:cxnLst/>
              <a:rect l="l" t="t" r="r" b="b"/>
              <a:pathLst>
                <a:path w="291" h="277" extrusionOk="0">
                  <a:moveTo>
                    <a:pt x="28" y="0"/>
                  </a:moveTo>
                  <a:cubicBezTo>
                    <a:pt x="14" y="0"/>
                    <a:pt x="0" y="16"/>
                    <a:pt x="12" y="32"/>
                  </a:cubicBezTo>
                  <a:lnTo>
                    <a:pt x="254" y="274"/>
                  </a:lnTo>
                  <a:cubicBezTo>
                    <a:pt x="257" y="275"/>
                    <a:pt x="260" y="276"/>
                    <a:pt x="263" y="276"/>
                  </a:cubicBezTo>
                  <a:cubicBezTo>
                    <a:pt x="276" y="276"/>
                    <a:pt x="290" y="260"/>
                    <a:pt x="278" y="245"/>
                  </a:cubicBezTo>
                  <a:lnTo>
                    <a:pt x="36" y="3"/>
                  </a:lnTo>
                  <a:cubicBezTo>
                    <a:pt x="34" y="1"/>
                    <a:pt x="31" y="0"/>
                    <a:pt x="28"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7"/>
            <p:cNvSpPr/>
            <p:nvPr/>
          </p:nvSpPr>
          <p:spPr>
            <a:xfrm>
              <a:off x="4643273" y="4404934"/>
              <a:ext cx="43222" cy="41157"/>
            </a:xfrm>
            <a:custGeom>
              <a:avLst/>
              <a:gdLst/>
              <a:ahLst/>
              <a:cxnLst/>
              <a:rect l="l" t="t" r="r" b="b"/>
              <a:pathLst>
                <a:path w="314" h="299" extrusionOk="0">
                  <a:moveTo>
                    <a:pt x="286" y="1"/>
                  </a:moveTo>
                  <a:cubicBezTo>
                    <a:pt x="282" y="1"/>
                    <a:pt x="277" y="2"/>
                    <a:pt x="273" y="5"/>
                  </a:cubicBezTo>
                  <a:lnTo>
                    <a:pt x="12" y="267"/>
                  </a:lnTo>
                  <a:cubicBezTo>
                    <a:pt x="0" y="282"/>
                    <a:pt x="14" y="298"/>
                    <a:pt x="28" y="298"/>
                  </a:cubicBezTo>
                  <a:cubicBezTo>
                    <a:pt x="31" y="298"/>
                    <a:pt x="34" y="297"/>
                    <a:pt x="36" y="296"/>
                  </a:cubicBezTo>
                  <a:lnTo>
                    <a:pt x="302" y="30"/>
                  </a:lnTo>
                  <a:cubicBezTo>
                    <a:pt x="314" y="18"/>
                    <a:pt x="301" y="1"/>
                    <a:pt x="286"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7"/>
            <p:cNvSpPr/>
            <p:nvPr/>
          </p:nvSpPr>
          <p:spPr>
            <a:xfrm>
              <a:off x="4392475" y="4353728"/>
              <a:ext cx="191884" cy="164216"/>
            </a:xfrm>
            <a:custGeom>
              <a:avLst/>
              <a:gdLst/>
              <a:ahLst/>
              <a:cxnLst/>
              <a:rect l="l" t="t" r="r" b="b"/>
              <a:pathLst>
                <a:path w="1394" h="1193" extrusionOk="0">
                  <a:moveTo>
                    <a:pt x="596" y="0"/>
                  </a:moveTo>
                  <a:cubicBezTo>
                    <a:pt x="267" y="0"/>
                    <a:pt x="1" y="266"/>
                    <a:pt x="1" y="595"/>
                  </a:cubicBezTo>
                  <a:cubicBezTo>
                    <a:pt x="1" y="955"/>
                    <a:pt x="295" y="1193"/>
                    <a:pt x="600" y="1193"/>
                  </a:cubicBezTo>
                  <a:cubicBezTo>
                    <a:pt x="747" y="1193"/>
                    <a:pt x="896" y="1138"/>
                    <a:pt x="1017" y="1016"/>
                  </a:cubicBezTo>
                  <a:cubicBezTo>
                    <a:pt x="1394" y="643"/>
                    <a:pt x="1128" y="0"/>
                    <a:pt x="596" y="0"/>
                  </a:cubicBezTo>
                  <a:close/>
                </a:path>
              </a:pathLst>
            </a:custGeom>
            <a:solidFill>
              <a:srgbClr val="425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7"/>
            <p:cNvSpPr/>
            <p:nvPr/>
          </p:nvSpPr>
          <p:spPr>
            <a:xfrm>
              <a:off x="4471761" y="4397088"/>
              <a:ext cx="5506" cy="185552"/>
            </a:xfrm>
            <a:custGeom>
              <a:avLst/>
              <a:gdLst/>
              <a:ahLst/>
              <a:cxnLst/>
              <a:rect l="l" t="t" r="r" b="b"/>
              <a:pathLst>
                <a:path w="40" h="1348" extrusionOk="0">
                  <a:moveTo>
                    <a:pt x="20" y="1"/>
                  </a:moveTo>
                  <a:cubicBezTo>
                    <a:pt x="10" y="1"/>
                    <a:pt x="0" y="7"/>
                    <a:pt x="0" y="19"/>
                  </a:cubicBezTo>
                  <a:lnTo>
                    <a:pt x="0" y="1330"/>
                  </a:lnTo>
                  <a:cubicBezTo>
                    <a:pt x="0" y="1342"/>
                    <a:pt x="10" y="1348"/>
                    <a:pt x="20" y="1348"/>
                  </a:cubicBezTo>
                  <a:cubicBezTo>
                    <a:pt x="29" y="1348"/>
                    <a:pt x="39" y="1342"/>
                    <a:pt x="39" y="1330"/>
                  </a:cubicBezTo>
                  <a:lnTo>
                    <a:pt x="39" y="19"/>
                  </a:lnTo>
                  <a:cubicBezTo>
                    <a:pt x="39" y="7"/>
                    <a:pt x="29" y="1"/>
                    <a:pt x="20"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7"/>
            <p:cNvSpPr/>
            <p:nvPr/>
          </p:nvSpPr>
          <p:spPr>
            <a:xfrm>
              <a:off x="4447673" y="4432327"/>
              <a:ext cx="29870" cy="27943"/>
            </a:xfrm>
            <a:custGeom>
              <a:avLst/>
              <a:gdLst/>
              <a:ahLst/>
              <a:cxnLst/>
              <a:rect l="l" t="t" r="r" b="b"/>
              <a:pathLst>
                <a:path w="217" h="203" extrusionOk="0">
                  <a:moveTo>
                    <a:pt x="29" y="0"/>
                  </a:moveTo>
                  <a:cubicBezTo>
                    <a:pt x="15" y="0"/>
                    <a:pt x="1" y="18"/>
                    <a:pt x="16" y="34"/>
                  </a:cubicBezTo>
                  <a:lnTo>
                    <a:pt x="180" y="198"/>
                  </a:lnTo>
                  <a:cubicBezTo>
                    <a:pt x="185" y="201"/>
                    <a:pt x="189" y="203"/>
                    <a:pt x="193" y="203"/>
                  </a:cubicBezTo>
                  <a:cubicBezTo>
                    <a:pt x="207" y="203"/>
                    <a:pt x="217" y="185"/>
                    <a:pt x="209" y="174"/>
                  </a:cubicBezTo>
                  <a:lnTo>
                    <a:pt x="40" y="5"/>
                  </a:lnTo>
                  <a:cubicBezTo>
                    <a:pt x="37" y="2"/>
                    <a:pt x="33" y="0"/>
                    <a:pt x="29"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7"/>
            <p:cNvSpPr/>
            <p:nvPr/>
          </p:nvSpPr>
          <p:spPr>
            <a:xfrm>
              <a:off x="4471348" y="4458893"/>
              <a:ext cx="31935" cy="30008"/>
            </a:xfrm>
            <a:custGeom>
              <a:avLst/>
              <a:gdLst/>
              <a:ahLst/>
              <a:cxnLst/>
              <a:rect l="l" t="t" r="r" b="b"/>
              <a:pathLst>
                <a:path w="232" h="218" extrusionOk="0">
                  <a:moveTo>
                    <a:pt x="203" y="1"/>
                  </a:moveTo>
                  <a:cubicBezTo>
                    <a:pt x="199" y="1"/>
                    <a:pt x="195" y="2"/>
                    <a:pt x="192" y="5"/>
                  </a:cubicBezTo>
                  <a:lnTo>
                    <a:pt x="8" y="189"/>
                  </a:lnTo>
                  <a:cubicBezTo>
                    <a:pt x="1" y="200"/>
                    <a:pt x="11" y="218"/>
                    <a:pt x="25" y="218"/>
                  </a:cubicBezTo>
                  <a:cubicBezTo>
                    <a:pt x="29" y="218"/>
                    <a:pt x="33" y="216"/>
                    <a:pt x="37" y="213"/>
                  </a:cubicBezTo>
                  <a:lnTo>
                    <a:pt x="216" y="34"/>
                  </a:lnTo>
                  <a:cubicBezTo>
                    <a:pt x="232" y="19"/>
                    <a:pt x="217" y="1"/>
                    <a:pt x="203"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7"/>
            <p:cNvSpPr/>
            <p:nvPr/>
          </p:nvSpPr>
          <p:spPr>
            <a:xfrm>
              <a:off x="4507137" y="4354967"/>
              <a:ext cx="137925" cy="166006"/>
            </a:xfrm>
            <a:custGeom>
              <a:avLst/>
              <a:gdLst/>
              <a:ahLst/>
              <a:cxnLst/>
              <a:rect l="l" t="t" r="r" b="b"/>
              <a:pathLst>
                <a:path w="1002" h="1206" extrusionOk="0">
                  <a:moveTo>
                    <a:pt x="494" y="1"/>
                  </a:moveTo>
                  <a:cubicBezTo>
                    <a:pt x="441" y="1"/>
                    <a:pt x="389" y="30"/>
                    <a:pt x="367" y="88"/>
                  </a:cubicBezTo>
                  <a:lnTo>
                    <a:pt x="10" y="1007"/>
                  </a:lnTo>
                  <a:cubicBezTo>
                    <a:pt x="10" y="1007"/>
                    <a:pt x="10" y="1007"/>
                    <a:pt x="10" y="1007"/>
                  </a:cubicBezTo>
                  <a:lnTo>
                    <a:pt x="10" y="1007"/>
                  </a:lnTo>
                  <a:cubicBezTo>
                    <a:pt x="3" y="1023"/>
                    <a:pt x="1" y="1039"/>
                    <a:pt x="1" y="1055"/>
                  </a:cubicBezTo>
                  <a:lnTo>
                    <a:pt x="1" y="1055"/>
                  </a:lnTo>
                  <a:cubicBezTo>
                    <a:pt x="0" y="1130"/>
                    <a:pt x="59" y="1195"/>
                    <a:pt x="135" y="1195"/>
                  </a:cubicBezTo>
                  <a:lnTo>
                    <a:pt x="832" y="1205"/>
                  </a:lnTo>
                  <a:cubicBezTo>
                    <a:pt x="933" y="1205"/>
                    <a:pt x="1001" y="1104"/>
                    <a:pt x="962" y="1012"/>
                  </a:cubicBezTo>
                  <a:lnTo>
                    <a:pt x="624" y="88"/>
                  </a:lnTo>
                  <a:cubicBezTo>
                    <a:pt x="600" y="30"/>
                    <a:pt x="546" y="1"/>
                    <a:pt x="494" y="1"/>
                  </a:cubicBezTo>
                  <a:close/>
                </a:path>
              </a:pathLst>
            </a:custGeom>
            <a:solidFill>
              <a:srgbClr val="D0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7"/>
            <p:cNvSpPr/>
            <p:nvPr/>
          </p:nvSpPr>
          <p:spPr>
            <a:xfrm>
              <a:off x="4538384" y="4379744"/>
              <a:ext cx="70064" cy="202483"/>
            </a:xfrm>
            <a:custGeom>
              <a:avLst/>
              <a:gdLst/>
              <a:ahLst/>
              <a:cxnLst/>
              <a:rect l="l" t="t" r="r" b="b"/>
              <a:pathLst>
                <a:path w="509" h="1471" extrusionOk="0">
                  <a:moveTo>
                    <a:pt x="259" y="1"/>
                  </a:moveTo>
                  <a:cubicBezTo>
                    <a:pt x="250" y="1"/>
                    <a:pt x="242" y="7"/>
                    <a:pt x="242" y="19"/>
                  </a:cubicBezTo>
                  <a:lnTo>
                    <a:pt x="242" y="793"/>
                  </a:lnTo>
                  <a:lnTo>
                    <a:pt x="29" y="575"/>
                  </a:lnTo>
                  <a:cubicBezTo>
                    <a:pt x="24" y="573"/>
                    <a:pt x="20" y="572"/>
                    <a:pt x="15" y="572"/>
                  </a:cubicBezTo>
                  <a:cubicBezTo>
                    <a:pt x="11" y="572"/>
                    <a:pt x="7" y="573"/>
                    <a:pt x="5" y="575"/>
                  </a:cubicBezTo>
                  <a:cubicBezTo>
                    <a:pt x="0" y="580"/>
                    <a:pt x="0" y="580"/>
                    <a:pt x="0" y="585"/>
                  </a:cubicBezTo>
                  <a:cubicBezTo>
                    <a:pt x="0" y="590"/>
                    <a:pt x="0" y="595"/>
                    <a:pt x="5" y="600"/>
                  </a:cubicBezTo>
                  <a:lnTo>
                    <a:pt x="242" y="832"/>
                  </a:lnTo>
                  <a:lnTo>
                    <a:pt x="242" y="1456"/>
                  </a:lnTo>
                  <a:cubicBezTo>
                    <a:pt x="242" y="1465"/>
                    <a:pt x="249" y="1470"/>
                    <a:pt x="257" y="1470"/>
                  </a:cubicBezTo>
                  <a:cubicBezTo>
                    <a:pt x="264" y="1470"/>
                    <a:pt x="271" y="1465"/>
                    <a:pt x="271" y="1456"/>
                  </a:cubicBezTo>
                  <a:lnTo>
                    <a:pt x="271" y="967"/>
                  </a:lnTo>
                  <a:lnTo>
                    <a:pt x="498" y="740"/>
                  </a:lnTo>
                  <a:cubicBezTo>
                    <a:pt x="503" y="735"/>
                    <a:pt x="508" y="730"/>
                    <a:pt x="508" y="725"/>
                  </a:cubicBezTo>
                  <a:cubicBezTo>
                    <a:pt x="503" y="720"/>
                    <a:pt x="498" y="716"/>
                    <a:pt x="494" y="716"/>
                  </a:cubicBezTo>
                  <a:cubicBezTo>
                    <a:pt x="489" y="716"/>
                    <a:pt x="484" y="716"/>
                    <a:pt x="479" y="720"/>
                  </a:cubicBezTo>
                  <a:lnTo>
                    <a:pt x="276" y="924"/>
                  </a:lnTo>
                  <a:lnTo>
                    <a:pt x="276" y="556"/>
                  </a:lnTo>
                  <a:lnTo>
                    <a:pt x="465" y="367"/>
                  </a:lnTo>
                  <a:cubicBezTo>
                    <a:pt x="476" y="356"/>
                    <a:pt x="464" y="339"/>
                    <a:pt x="451" y="339"/>
                  </a:cubicBezTo>
                  <a:cubicBezTo>
                    <a:pt x="447" y="339"/>
                    <a:pt x="443" y="340"/>
                    <a:pt x="440" y="343"/>
                  </a:cubicBezTo>
                  <a:lnTo>
                    <a:pt x="276" y="512"/>
                  </a:lnTo>
                  <a:lnTo>
                    <a:pt x="276" y="19"/>
                  </a:lnTo>
                  <a:cubicBezTo>
                    <a:pt x="276" y="7"/>
                    <a:pt x="267" y="1"/>
                    <a:pt x="259" y="1"/>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7"/>
          <p:cNvGrpSpPr/>
          <p:nvPr/>
        </p:nvGrpSpPr>
        <p:grpSpPr>
          <a:xfrm>
            <a:off x="6095996" y="5438129"/>
            <a:ext cx="1134400" cy="653719"/>
            <a:chOff x="6625736" y="4095721"/>
            <a:chExt cx="850800" cy="490240"/>
          </a:xfrm>
        </p:grpSpPr>
        <p:sp>
          <p:nvSpPr>
            <p:cNvPr id="269" name="Google Shape;269;p7"/>
            <p:cNvSpPr/>
            <p:nvPr/>
          </p:nvSpPr>
          <p:spPr>
            <a:xfrm>
              <a:off x="7028650" y="4095721"/>
              <a:ext cx="10969" cy="21569"/>
            </a:xfrm>
            <a:custGeom>
              <a:avLst/>
              <a:gdLst/>
              <a:ahLst/>
              <a:cxnLst/>
              <a:rect l="l" t="t" r="r" b="b"/>
              <a:pathLst>
                <a:path w="30" h="59" extrusionOk="0">
                  <a:moveTo>
                    <a:pt x="1" y="0"/>
                  </a:moveTo>
                  <a:lnTo>
                    <a:pt x="1" y="58"/>
                  </a:lnTo>
                  <a:lnTo>
                    <a:pt x="30" y="58"/>
                  </a:lnTo>
                  <a:lnTo>
                    <a:pt x="30"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7"/>
            <p:cNvSpPr/>
            <p:nvPr/>
          </p:nvSpPr>
          <p:spPr>
            <a:xfrm>
              <a:off x="7046566" y="4143246"/>
              <a:ext cx="81533" cy="76406"/>
            </a:xfrm>
            <a:custGeom>
              <a:avLst/>
              <a:gdLst/>
              <a:ahLst/>
              <a:cxnLst/>
              <a:rect l="l" t="t" r="r" b="b"/>
              <a:pathLst>
                <a:path w="223" h="209" extrusionOk="0">
                  <a:moveTo>
                    <a:pt x="0" y="1"/>
                  </a:moveTo>
                  <a:lnTo>
                    <a:pt x="0" y="209"/>
                  </a:lnTo>
                  <a:lnTo>
                    <a:pt x="223" y="209"/>
                  </a:lnTo>
                  <a:lnTo>
                    <a:pt x="22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6977463" y="4143246"/>
              <a:ext cx="69468" cy="76406"/>
            </a:xfrm>
            <a:custGeom>
              <a:avLst/>
              <a:gdLst/>
              <a:ahLst/>
              <a:cxnLst/>
              <a:rect l="l" t="t" r="r" b="b"/>
              <a:pathLst>
                <a:path w="190" h="209" extrusionOk="0">
                  <a:moveTo>
                    <a:pt x="1" y="1"/>
                  </a:moveTo>
                  <a:lnTo>
                    <a:pt x="1" y="209"/>
                  </a:lnTo>
                  <a:lnTo>
                    <a:pt x="189" y="209"/>
                  </a:lnTo>
                  <a:lnTo>
                    <a:pt x="18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6977463" y="4106323"/>
              <a:ext cx="69468" cy="37289"/>
            </a:xfrm>
            <a:custGeom>
              <a:avLst/>
              <a:gdLst/>
              <a:ahLst/>
              <a:cxnLst/>
              <a:rect l="l" t="t" r="r" b="b"/>
              <a:pathLst>
                <a:path w="190" h="102" extrusionOk="0">
                  <a:moveTo>
                    <a:pt x="97" y="0"/>
                  </a:moveTo>
                  <a:lnTo>
                    <a:pt x="1" y="102"/>
                  </a:lnTo>
                  <a:lnTo>
                    <a:pt x="189" y="102"/>
                  </a:lnTo>
                  <a:lnTo>
                    <a:pt x="97"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7012929" y="4106323"/>
              <a:ext cx="116998" cy="37289"/>
            </a:xfrm>
            <a:custGeom>
              <a:avLst/>
              <a:gdLst/>
              <a:ahLst/>
              <a:cxnLst/>
              <a:rect l="l" t="t" r="r" b="b"/>
              <a:pathLst>
                <a:path w="320" h="102" extrusionOk="0">
                  <a:moveTo>
                    <a:pt x="0" y="0"/>
                  </a:moveTo>
                  <a:lnTo>
                    <a:pt x="92" y="102"/>
                  </a:lnTo>
                  <a:lnTo>
                    <a:pt x="320" y="102"/>
                  </a:lnTo>
                  <a:lnTo>
                    <a:pt x="22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6795384" y="4166278"/>
              <a:ext cx="85189" cy="141844"/>
            </a:xfrm>
            <a:custGeom>
              <a:avLst/>
              <a:gdLst/>
              <a:ahLst/>
              <a:cxnLst/>
              <a:rect l="l" t="t" r="r" b="b"/>
              <a:pathLst>
                <a:path w="233" h="388" extrusionOk="0">
                  <a:moveTo>
                    <a:pt x="117" y="1"/>
                  </a:moveTo>
                  <a:lnTo>
                    <a:pt x="0" y="122"/>
                  </a:lnTo>
                  <a:lnTo>
                    <a:pt x="0" y="388"/>
                  </a:lnTo>
                  <a:lnTo>
                    <a:pt x="233" y="388"/>
                  </a:lnTo>
                  <a:lnTo>
                    <a:pt x="233" y="122"/>
                  </a:lnTo>
                  <a:lnTo>
                    <a:pt x="117"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6837796" y="4166278"/>
              <a:ext cx="187929" cy="44600"/>
            </a:xfrm>
            <a:custGeom>
              <a:avLst/>
              <a:gdLst/>
              <a:ahLst/>
              <a:cxnLst/>
              <a:rect l="l" t="t" r="r" b="b"/>
              <a:pathLst>
                <a:path w="514" h="122" extrusionOk="0">
                  <a:moveTo>
                    <a:pt x="1" y="1"/>
                  </a:moveTo>
                  <a:lnTo>
                    <a:pt x="117"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7"/>
            <p:cNvSpPr/>
            <p:nvPr/>
          </p:nvSpPr>
          <p:spPr>
            <a:xfrm>
              <a:off x="6880208" y="4210513"/>
              <a:ext cx="145517" cy="97609"/>
            </a:xfrm>
            <a:custGeom>
              <a:avLst/>
              <a:gdLst/>
              <a:ahLst/>
              <a:cxnLst/>
              <a:rect l="l" t="t" r="r" b="b"/>
              <a:pathLst>
                <a:path w="398" h="267" extrusionOk="0">
                  <a:moveTo>
                    <a:pt x="1" y="1"/>
                  </a:moveTo>
                  <a:lnTo>
                    <a:pt x="1"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7"/>
            <p:cNvSpPr/>
            <p:nvPr/>
          </p:nvSpPr>
          <p:spPr>
            <a:xfrm>
              <a:off x="7025360" y="4166278"/>
              <a:ext cx="85189" cy="141844"/>
            </a:xfrm>
            <a:custGeom>
              <a:avLst/>
              <a:gdLst/>
              <a:ahLst/>
              <a:cxnLst/>
              <a:rect l="l" t="t" r="r" b="b"/>
              <a:pathLst>
                <a:path w="233" h="388" extrusionOk="0">
                  <a:moveTo>
                    <a:pt x="116" y="1"/>
                  </a:moveTo>
                  <a:lnTo>
                    <a:pt x="0" y="122"/>
                  </a:lnTo>
                  <a:lnTo>
                    <a:pt x="0" y="388"/>
                  </a:lnTo>
                  <a:lnTo>
                    <a:pt x="232" y="388"/>
                  </a:lnTo>
                  <a:lnTo>
                    <a:pt x="232" y="122"/>
                  </a:lnTo>
                  <a:lnTo>
                    <a:pt x="116"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7067772" y="4166278"/>
              <a:ext cx="187929" cy="44600"/>
            </a:xfrm>
            <a:custGeom>
              <a:avLst/>
              <a:gdLst/>
              <a:ahLst/>
              <a:cxnLst/>
              <a:rect l="l" t="t" r="r" b="b"/>
              <a:pathLst>
                <a:path w="514" h="122" extrusionOk="0">
                  <a:moveTo>
                    <a:pt x="0" y="1"/>
                  </a:moveTo>
                  <a:lnTo>
                    <a:pt x="116" y="122"/>
                  </a:lnTo>
                  <a:lnTo>
                    <a:pt x="513" y="122"/>
                  </a:lnTo>
                  <a:lnTo>
                    <a:pt x="402"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7110184" y="4210513"/>
              <a:ext cx="145517" cy="97609"/>
            </a:xfrm>
            <a:custGeom>
              <a:avLst/>
              <a:gdLst/>
              <a:ahLst/>
              <a:cxnLst/>
              <a:rect l="l" t="t" r="r" b="b"/>
              <a:pathLst>
                <a:path w="398" h="267" extrusionOk="0">
                  <a:moveTo>
                    <a:pt x="0" y="1"/>
                  </a:moveTo>
                  <a:lnTo>
                    <a:pt x="0" y="267"/>
                  </a:lnTo>
                  <a:lnTo>
                    <a:pt x="397" y="267"/>
                  </a:lnTo>
                  <a:lnTo>
                    <a:pt x="397"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6625736" y="4244146"/>
              <a:ext cx="113342" cy="341815"/>
            </a:xfrm>
            <a:custGeom>
              <a:avLst/>
              <a:gdLst/>
              <a:ahLst/>
              <a:cxnLst/>
              <a:rect l="l" t="t" r="r" b="b"/>
              <a:pathLst>
                <a:path w="310" h="935" extrusionOk="0">
                  <a:moveTo>
                    <a:pt x="155" y="1"/>
                  </a:moveTo>
                  <a:lnTo>
                    <a:pt x="0" y="165"/>
                  </a:lnTo>
                  <a:lnTo>
                    <a:pt x="0" y="934"/>
                  </a:lnTo>
                  <a:lnTo>
                    <a:pt x="310" y="934"/>
                  </a:lnTo>
                  <a:lnTo>
                    <a:pt x="310" y="165"/>
                  </a:lnTo>
                  <a:lnTo>
                    <a:pt x="155"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6682042" y="4244146"/>
              <a:ext cx="249718" cy="60320"/>
            </a:xfrm>
            <a:custGeom>
              <a:avLst/>
              <a:gdLst/>
              <a:ahLst/>
              <a:cxnLst/>
              <a:rect l="l" t="t" r="r" b="b"/>
              <a:pathLst>
                <a:path w="683" h="165" extrusionOk="0">
                  <a:moveTo>
                    <a:pt x="1" y="1"/>
                  </a:moveTo>
                  <a:lnTo>
                    <a:pt x="156" y="165"/>
                  </a:lnTo>
                  <a:lnTo>
                    <a:pt x="683" y="165"/>
                  </a:lnTo>
                  <a:lnTo>
                    <a:pt x="533"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6738713" y="4304101"/>
              <a:ext cx="193047" cy="281860"/>
            </a:xfrm>
            <a:custGeom>
              <a:avLst/>
              <a:gdLst/>
              <a:ahLst/>
              <a:cxnLst/>
              <a:rect l="l" t="t" r="r" b="b"/>
              <a:pathLst>
                <a:path w="528" h="771" extrusionOk="0">
                  <a:moveTo>
                    <a:pt x="1" y="1"/>
                  </a:moveTo>
                  <a:lnTo>
                    <a:pt x="1" y="770"/>
                  </a:lnTo>
                  <a:lnTo>
                    <a:pt x="528" y="770"/>
                  </a:lnTo>
                  <a:lnTo>
                    <a:pt x="528"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7"/>
            <p:cNvSpPr/>
            <p:nvPr/>
          </p:nvSpPr>
          <p:spPr>
            <a:xfrm>
              <a:off x="7014757" y="4228426"/>
              <a:ext cx="16087" cy="35461"/>
            </a:xfrm>
            <a:custGeom>
              <a:avLst/>
              <a:gdLst/>
              <a:ahLst/>
              <a:cxnLst/>
              <a:rect l="l" t="t" r="r" b="b"/>
              <a:pathLst>
                <a:path w="44" h="97" extrusionOk="0">
                  <a:moveTo>
                    <a:pt x="0" y="0"/>
                  </a:moveTo>
                  <a:lnTo>
                    <a:pt x="0" y="97"/>
                  </a:lnTo>
                  <a:lnTo>
                    <a:pt x="44" y="97"/>
                  </a:lnTo>
                  <a:lnTo>
                    <a:pt x="44"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7042910" y="4305929"/>
              <a:ext cx="133086" cy="126124"/>
            </a:xfrm>
            <a:custGeom>
              <a:avLst/>
              <a:gdLst/>
              <a:ahLst/>
              <a:cxnLst/>
              <a:rect l="l" t="t" r="r" b="b"/>
              <a:pathLst>
                <a:path w="364" h="345" extrusionOk="0">
                  <a:moveTo>
                    <a:pt x="1" y="1"/>
                  </a:moveTo>
                  <a:lnTo>
                    <a:pt x="1"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6929933" y="4305929"/>
              <a:ext cx="113342" cy="126124"/>
            </a:xfrm>
            <a:custGeom>
              <a:avLst/>
              <a:gdLst/>
              <a:ahLst/>
              <a:cxnLst/>
              <a:rect l="l" t="t" r="r" b="b"/>
              <a:pathLst>
                <a:path w="310" h="345" extrusionOk="0">
                  <a:moveTo>
                    <a:pt x="0" y="1"/>
                  </a:moveTo>
                  <a:lnTo>
                    <a:pt x="0"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7"/>
            <p:cNvSpPr/>
            <p:nvPr/>
          </p:nvSpPr>
          <p:spPr>
            <a:xfrm>
              <a:off x="6929933" y="4245974"/>
              <a:ext cx="113342" cy="60320"/>
            </a:xfrm>
            <a:custGeom>
              <a:avLst/>
              <a:gdLst/>
              <a:ahLst/>
              <a:cxnLst/>
              <a:rect l="l" t="t" r="r" b="b"/>
              <a:pathLst>
                <a:path w="310" h="165" extrusionOk="0">
                  <a:moveTo>
                    <a:pt x="155" y="0"/>
                  </a:moveTo>
                  <a:lnTo>
                    <a:pt x="0"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7"/>
            <p:cNvSpPr/>
            <p:nvPr/>
          </p:nvSpPr>
          <p:spPr>
            <a:xfrm>
              <a:off x="6986238" y="4245974"/>
              <a:ext cx="189757" cy="60320"/>
            </a:xfrm>
            <a:custGeom>
              <a:avLst/>
              <a:gdLst/>
              <a:ahLst/>
              <a:cxnLst/>
              <a:rect l="l" t="t" r="r" b="b"/>
              <a:pathLst>
                <a:path w="519" h="165" extrusionOk="0">
                  <a:moveTo>
                    <a:pt x="1" y="0"/>
                  </a:moveTo>
                  <a:lnTo>
                    <a:pt x="156" y="165"/>
                  </a:lnTo>
                  <a:lnTo>
                    <a:pt x="518" y="165"/>
                  </a:lnTo>
                  <a:lnTo>
                    <a:pt x="373"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7"/>
            <p:cNvSpPr/>
            <p:nvPr/>
          </p:nvSpPr>
          <p:spPr>
            <a:xfrm>
              <a:off x="7258626" y="4229888"/>
              <a:ext cx="14625" cy="33999"/>
            </a:xfrm>
            <a:custGeom>
              <a:avLst/>
              <a:gdLst/>
              <a:ahLst/>
              <a:cxnLst/>
              <a:rect l="l" t="t" r="r" b="b"/>
              <a:pathLst>
                <a:path w="40" h="93" extrusionOk="0">
                  <a:moveTo>
                    <a:pt x="1" y="1"/>
                  </a:moveTo>
                  <a:lnTo>
                    <a:pt x="1" y="93"/>
                  </a:lnTo>
                  <a:lnTo>
                    <a:pt x="39" y="93"/>
                  </a:lnTo>
                  <a:lnTo>
                    <a:pt x="39"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7"/>
            <p:cNvSpPr/>
            <p:nvPr/>
          </p:nvSpPr>
          <p:spPr>
            <a:xfrm>
              <a:off x="7287144" y="4305929"/>
              <a:ext cx="132720" cy="126124"/>
            </a:xfrm>
            <a:custGeom>
              <a:avLst/>
              <a:gdLst/>
              <a:ahLst/>
              <a:cxnLst/>
              <a:rect l="l" t="t" r="r" b="b"/>
              <a:pathLst>
                <a:path w="363" h="345" extrusionOk="0">
                  <a:moveTo>
                    <a:pt x="0" y="1"/>
                  </a:moveTo>
                  <a:lnTo>
                    <a:pt x="0" y="344"/>
                  </a:lnTo>
                  <a:lnTo>
                    <a:pt x="363" y="344"/>
                  </a:lnTo>
                  <a:lnTo>
                    <a:pt x="3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7"/>
            <p:cNvSpPr/>
            <p:nvPr/>
          </p:nvSpPr>
          <p:spPr>
            <a:xfrm>
              <a:off x="7173802" y="4305929"/>
              <a:ext cx="113708" cy="126124"/>
            </a:xfrm>
            <a:custGeom>
              <a:avLst/>
              <a:gdLst/>
              <a:ahLst/>
              <a:cxnLst/>
              <a:rect l="l" t="t" r="r" b="b"/>
              <a:pathLst>
                <a:path w="311" h="345" extrusionOk="0">
                  <a:moveTo>
                    <a:pt x="1" y="1"/>
                  </a:moveTo>
                  <a:lnTo>
                    <a:pt x="1" y="344"/>
                  </a:lnTo>
                  <a:lnTo>
                    <a:pt x="310" y="344"/>
                  </a:lnTo>
                  <a:lnTo>
                    <a:pt x="310"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7"/>
            <p:cNvSpPr/>
            <p:nvPr/>
          </p:nvSpPr>
          <p:spPr>
            <a:xfrm>
              <a:off x="7173802" y="4245974"/>
              <a:ext cx="113708" cy="60320"/>
            </a:xfrm>
            <a:custGeom>
              <a:avLst/>
              <a:gdLst/>
              <a:ahLst/>
              <a:cxnLst/>
              <a:rect l="l" t="t" r="r" b="b"/>
              <a:pathLst>
                <a:path w="311" h="165" extrusionOk="0">
                  <a:moveTo>
                    <a:pt x="155" y="0"/>
                  </a:moveTo>
                  <a:lnTo>
                    <a:pt x="1" y="165"/>
                  </a:lnTo>
                  <a:lnTo>
                    <a:pt x="310" y="165"/>
                  </a:lnTo>
                  <a:lnTo>
                    <a:pt x="155" y="0"/>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7"/>
            <p:cNvSpPr/>
            <p:nvPr/>
          </p:nvSpPr>
          <p:spPr>
            <a:xfrm>
              <a:off x="7230473" y="4245974"/>
              <a:ext cx="189391" cy="60320"/>
            </a:xfrm>
            <a:custGeom>
              <a:avLst/>
              <a:gdLst/>
              <a:ahLst/>
              <a:cxnLst/>
              <a:rect l="l" t="t" r="r" b="b"/>
              <a:pathLst>
                <a:path w="518" h="165" extrusionOk="0">
                  <a:moveTo>
                    <a:pt x="0" y="0"/>
                  </a:moveTo>
                  <a:lnTo>
                    <a:pt x="155" y="165"/>
                  </a:lnTo>
                  <a:lnTo>
                    <a:pt x="518" y="165"/>
                  </a:lnTo>
                  <a:lnTo>
                    <a:pt x="368" y="0"/>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7"/>
            <p:cNvSpPr/>
            <p:nvPr/>
          </p:nvSpPr>
          <p:spPr>
            <a:xfrm>
              <a:off x="6788437" y="4348336"/>
              <a:ext cx="141861" cy="235797"/>
            </a:xfrm>
            <a:custGeom>
              <a:avLst/>
              <a:gdLst/>
              <a:ahLst/>
              <a:cxnLst/>
              <a:rect l="l" t="t" r="r" b="b"/>
              <a:pathLst>
                <a:path w="388" h="645" extrusionOk="0">
                  <a:moveTo>
                    <a:pt x="194" y="1"/>
                  </a:moveTo>
                  <a:lnTo>
                    <a:pt x="0" y="209"/>
                  </a:lnTo>
                  <a:lnTo>
                    <a:pt x="0" y="644"/>
                  </a:lnTo>
                  <a:lnTo>
                    <a:pt x="387" y="644"/>
                  </a:lnTo>
                  <a:lnTo>
                    <a:pt x="387" y="209"/>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7"/>
            <p:cNvSpPr/>
            <p:nvPr/>
          </p:nvSpPr>
          <p:spPr>
            <a:xfrm>
              <a:off x="6859002" y="4348336"/>
              <a:ext cx="313336" cy="76406"/>
            </a:xfrm>
            <a:custGeom>
              <a:avLst/>
              <a:gdLst/>
              <a:ahLst/>
              <a:cxnLst/>
              <a:rect l="l" t="t" r="r" b="b"/>
              <a:pathLst>
                <a:path w="857" h="209" extrusionOk="0">
                  <a:moveTo>
                    <a:pt x="1" y="1"/>
                  </a:moveTo>
                  <a:lnTo>
                    <a:pt x="194" y="209"/>
                  </a:lnTo>
                  <a:lnTo>
                    <a:pt x="857" y="209"/>
                  </a:lnTo>
                  <a:lnTo>
                    <a:pt x="66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7"/>
            <p:cNvSpPr/>
            <p:nvPr/>
          </p:nvSpPr>
          <p:spPr>
            <a:xfrm>
              <a:off x="6929933" y="4424376"/>
              <a:ext cx="242406" cy="159757"/>
            </a:xfrm>
            <a:custGeom>
              <a:avLst/>
              <a:gdLst/>
              <a:ahLst/>
              <a:cxnLst/>
              <a:rect l="l" t="t" r="r" b="b"/>
              <a:pathLst>
                <a:path w="663" h="437" extrusionOk="0">
                  <a:moveTo>
                    <a:pt x="0" y="1"/>
                  </a:moveTo>
                  <a:lnTo>
                    <a:pt x="0" y="436"/>
                  </a:lnTo>
                  <a:lnTo>
                    <a:pt x="663" y="436"/>
                  </a:lnTo>
                  <a:lnTo>
                    <a:pt x="663"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7"/>
            <p:cNvSpPr/>
            <p:nvPr/>
          </p:nvSpPr>
          <p:spPr>
            <a:xfrm>
              <a:off x="6832678" y="4497126"/>
              <a:ext cx="40949" cy="87007"/>
            </a:xfrm>
            <a:custGeom>
              <a:avLst/>
              <a:gdLst/>
              <a:ahLst/>
              <a:cxnLst/>
              <a:rect l="l" t="t" r="r" b="b"/>
              <a:pathLst>
                <a:path w="112" h="238" extrusionOk="0">
                  <a:moveTo>
                    <a:pt x="56" y="0"/>
                  </a:moveTo>
                  <a:cubicBezTo>
                    <a:pt x="28" y="0"/>
                    <a:pt x="0" y="20"/>
                    <a:pt x="5" y="58"/>
                  </a:cubicBezTo>
                  <a:lnTo>
                    <a:pt x="5" y="237"/>
                  </a:lnTo>
                  <a:lnTo>
                    <a:pt x="106" y="237"/>
                  </a:lnTo>
                  <a:lnTo>
                    <a:pt x="106" y="58"/>
                  </a:lnTo>
                  <a:cubicBezTo>
                    <a:pt x="111" y="20"/>
                    <a:pt x="83" y="0"/>
                    <a:pt x="56"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7"/>
            <p:cNvSpPr/>
            <p:nvPr/>
          </p:nvSpPr>
          <p:spPr>
            <a:xfrm>
              <a:off x="7099581" y="4507728"/>
              <a:ext cx="37293" cy="65804"/>
            </a:xfrm>
            <a:custGeom>
              <a:avLst/>
              <a:gdLst/>
              <a:ahLst/>
              <a:cxnLst/>
              <a:rect l="l" t="t" r="r" b="b"/>
              <a:pathLst>
                <a:path w="102" h="180" extrusionOk="0">
                  <a:moveTo>
                    <a:pt x="15" y="0"/>
                  </a:moveTo>
                  <a:cubicBezTo>
                    <a:pt x="5" y="0"/>
                    <a:pt x="0" y="10"/>
                    <a:pt x="0" y="20"/>
                  </a:cubicBezTo>
                  <a:lnTo>
                    <a:pt x="0" y="165"/>
                  </a:lnTo>
                  <a:cubicBezTo>
                    <a:pt x="0" y="170"/>
                    <a:pt x="5" y="179"/>
                    <a:pt x="15" y="179"/>
                  </a:cubicBezTo>
                  <a:lnTo>
                    <a:pt x="87" y="179"/>
                  </a:lnTo>
                  <a:cubicBezTo>
                    <a:pt x="97" y="179"/>
                    <a:pt x="102" y="170"/>
                    <a:pt x="102" y="165"/>
                  </a:cubicBezTo>
                  <a:lnTo>
                    <a:pt x="102" y="20"/>
                  </a:lnTo>
                  <a:cubicBezTo>
                    <a:pt x="102" y="10"/>
                    <a:pt x="97" y="0"/>
                    <a:pt x="87"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7"/>
            <p:cNvSpPr/>
            <p:nvPr/>
          </p:nvSpPr>
          <p:spPr>
            <a:xfrm>
              <a:off x="7037791" y="4507728"/>
              <a:ext cx="39121" cy="65804"/>
            </a:xfrm>
            <a:custGeom>
              <a:avLst/>
              <a:gdLst/>
              <a:ahLst/>
              <a:cxnLst/>
              <a:rect l="l" t="t" r="r" b="b"/>
              <a:pathLst>
                <a:path w="107" h="180" extrusionOk="0">
                  <a:moveTo>
                    <a:pt x="19" y="0"/>
                  </a:moveTo>
                  <a:cubicBezTo>
                    <a:pt x="10" y="0"/>
                    <a:pt x="0" y="10"/>
                    <a:pt x="0" y="20"/>
                  </a:cubicBezTo>
                  <a:lnTo>
                    <a:pt x="0" y="165"/>
                  </a:lnTo>
                  <a:cubicBezTo>
                    <a:pt x="0" y="170"/>
                    <a:pt x="10" y="179"/>
                    <a:pt x="19" y="179"/>
                  </a:cubicBezTo>
                  <a:lnTo>
                    <a:pt x="92" y="179"/>
                  </a:lnTo>
                  <a:cubicBezTo>
                    <a:pt x="102" y="179"/>
                    <a:pt x="107" y="170"/>
                    <a:pt x="107" y="165"/>
                  </a:cubicBezTo>
                  <a:lnTo>
                    <a:pt x="107" y="20"/>
                  </a:lnTo>
                  <a:cubicBezTo>
                    <a:pt x="107" y="10"/>
                    <a:pt x="102"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7"/>
            <p:cNvSpPr/>
            <p:nvPr/>
          </p:nvSpPr>
          <p:spPr>
            <a:xfrm>
              <a:off x="6977463" y="4507728"/>
              <a:ext cx="39487" cy="65804"/>
            </a:xfrm>
            <a:custGeom>
              <a:avLst/>
              <a:gdLst/>
              <a:ahLst/>
              <a:cxnLst/>
              <a:rect l="l" t="t" r="r" b="b"/>
              <a:pathLst>
                <a:path w="108" h="180" extrusionOk="0">
                  <a:moveTo>
                    <a:pt x="15" y="0"/>
                  </a:moveTo>
                  <a:cubicBezTo>
                    <a:pt x="5" y="0"/>
                    <a:pt x="1" y="10"/>
                    <a:pt x="1" y="20"/>
                  </a:cubicBezTo>
                  <a:lnTo>
                    <a:pt x="1" y="165"/>
                  </a:lnTo>
                  <a:cubicBezTo>
                    <a:pt x="1" y="170"/>
                    <a:pt x="5" y="179"/>
                    <a:pt x="15" y="179"/>
                  </a:cubicBezTo>
                  <a:lnTo>
                    <a:pt x="88" y="179"/>
                  </a:lnTo>
                  <a:cubicBezTo>
                    <a:pt x="97" y="179"/>
                    <a:pt x="107" y="170"/>
                    <a:pt x="107" y="165"/>
                  </a:cubicBezTo>
                  <a:lnTo>
                    <a:pt x="107" y="20"/>
                  </a:lnTo>
                  <a:cubicBezTo>
                    <a:pt x="107" y="10"/>
                    <a:pt x="97"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7"/>
            <p:cNvSpPr/>
            <p:nvPr/>
          </p:nvSpPr>
          <p:spPr>
            <a:xfrm>
              <a:off x="7099581" y="4434978"/>
              <a:ext cx="37293" cy="64342"/>
            </a:xfrm>
            <a:custGeom>
              <a:avLst/>
              <a:gdLst/>
              <a:ahLst/>
              <a:cxnLst/>
              <a:rect l="l" t="t" r="r" b="b"/>
              <a:pathLst>
                <a:path w="102" h="176" extrusionOk="0">
                  <a:moveTo>
                    <a:pt x="15" y="1"/>
                  </a:moveTo>
                  <a:cubicBezTo>
                    <a:pt x="5" y="1"/>
                    <a:pt x="0" y="6"/>
                    <a:pt x="0" y="15"/>
                  </a:cubicBezTo>
                  <a:lnTo>
                    <a:pt x="0" y="161"/>
                  </a:lnTo>
                  <a:cubicBezTo>
                    <a:pt x="0" y="170"/>
                    <a:pt x="5" y="175"/>
                    <a:pt x="15" y="175"/>
                  </a:cubicBezTo>
                  <a:lnTo>
                    <a:pt x="87" y="175"/>
                  </a:lnTo>
                  <a:cubicBezTo>
                    <a:pt x="97" y="175"/>
                    <a:pt x="102" y="170"/>
                    <a:pt x="102" y="161"/>
                  </a:cubicBezTo>
                  <a:lnTo>
                    <a:pt x="102" y="15"/>
                  </a:lnTo>
                  <a:cubicBezTo>
                    <a:pt x="102" y="6"/>
                    <a:pt x="97" y="1"/>
                    <a:pt x="87"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7"/>
            <p:cNvSpPr/>
            <p:nvPr/>
          </p:nvSpPr>
          <p:spPr>
            <a:xfrm>
              <a:off x="7037791" y="4434978"/>
              <a:ext cx="39121" cy="64342"/>
            </a:xfrm>
            <a:custGeom>
              <a:avLst/>
              <a:gdLst/>
              <a:ahLst/>
              <a:cxnLst/>
              <a:rect l="l" t="t" r="r" b="b"/>
              <a:pathLst>
                <a:path w="107" h="176" extrusionOk="0">
                  <a:moveTo>
                    <a:pt x="19" y="1"/>
                  </a:moveTo>
                  <a:cubicBezTo>
                    <a:pt x="10" y="1"/>
                    <a:pt x="0" y="6"/>
                    <a:pt x="0" y="15"/>
                  </a:cubicBezTo>
                  <a:lnTo>
                    <a:pt x="0" y="161"/>
                  </a:lnTo>
                  <a:cubicBezTo>
                    <a:pt x="0" y="170"/>
                    <a:pt x="10" y="175"/>
                    <a:pt x="19" y="175"/>
                  </a:cubicBezTo>
                  <a:lnTo>
                    <a:pt x="92" y="175"/>
                  </a:lnTo>
                  <a:cubicBezTo>
                    <a:pt x="102" y="175"/>
                    <a:pt x="107" y="170"/>
                    <a:pt x="107" y="161"/>
                  </a:cubicBezTo>
                  <a:lnTo>
                    <a:pt x="107" y="15"/>
                  </a:lnTo>
                  <a:cubicBezTo>
                    <a:pt x="107" y="6"/>
                    <a:pt x="102"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7"/>
            <p:cNvSpPr/>
            <p:nvPr/>
          </p:nvSpPr>
          <p:spPr>
            <a:xfrm>
              <a:off x="6977463" y="4434978"/>
              <a:ext cx="39487" cy="64342"/>
            </a:xfrm>
            <a:custGeom>
              <a:avLst/>
              <a:gdLst/>
              <a:ahLst/>
              <a:cxnLst/>
              <a:rect l="l" t="t" r="r" b="b"/>
              <a:pathLst>
                <a:path w="108" h="176" extrusionOk="0">
                  <a:moveTo>
                    <a:pt x="15" y="1"/>
                  </a:moveTo>
                  <a:cubicBezTo>
                    <a:pt x="5" y="1"/>
                    <a:pt x="1" y="6"/>
                    <a:pt x="1" y="15"/>
                  </a:cubicBezTo>
                  <a:lnTo>
                    <a:pt x="1" y="161"/>
                  </a:lnTo>
                  <a:cubicBezTo>
                    <a:pt x="1" y="170"/>
                    <a:pt x="5" y="175"/>
                    <a:pt x="15" y="175"/>
                  </a:cubicBezTo>
                  <a:lnTo>
                    <a:pt x="88" y="175"/>
                  </a:lnTo>
                  <a:cubicBezTo>
                    <a:pt x="97" y="175"/>
                    <a:pt x="107" y="170"/>
                    <a:pt x="107" y="161"/>
                  </a:cubicBezTo>
                  <a:lnTo>
                    <a:pt x="107" y="15"/>
                  </a:lnTo>
                  <a:cubicBezTo>
                    <a:pt x="107" y="6"/>
                    <a:pt x="97"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7"/>
            <p:cNvSpPr/>
            <p:nvPr/>
          </p:nvSpPr>
          <p:spPr>
            <a:xfrm>
              <a:off x="7274713" y="4327132"/>
              <a:ext cx="21572" cy="48256"/>
            </a:xfrm>
            <a:custGeom>
              <a:avLst/>
              <a:gdLst/>
              <a:ahLst/>
              <a:cxnLst/>
              <a:rect l="l" t="t" r="r" b="b"/>
              <a:pathLst>
                <a:path w="59" h="132" extrusionOk="0">
                  <a:moveTo>
                    <a:pt x="0" y="1"/>
                  </a:moveTo>
                  <a:lnTo>
                    <a:pt x="0" y="131"/>
                  </a:lnTo>
                  <a:lnTo>
                    <a:pt x="58" y="131"/>
                  </a:lnTo>
                  <a:lnTo>
                    <a:pt x="58" y="1"/>
                  </a:ln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7"/>
            <p:cNvSpPr/>
            <p:nvPr/>
          </p:nvSpPr>
          <p:spPr>
            <a:xfrm>
              <a:off x="7311641" y="4426204"/>
              <a:ext cx="164895" cy="157929"/>
            </a:xfrm>
            <a:custGeom>
              <a:avLst/>
              <a:gdLst/>
              <a:ahLst/>
              <a:cxnLst/>
              <a:rect l="l" t="t" r="r" b="b"/>
              <a:pathLst>
                <a:path w="451" h="432" extrusionOk="0">
                  <a:moveTo>
                    <a:pt x="1" y="1"/>
                  </a:moveTo>
                  <a:lnTo>
                    <a:pt x="1" y="431"/>
                  </a:lnTo>
                  <a:lnTo>
                    <a:pt x="451" y="431"/>
                  </a:lnTo>
                  <a:lnTo>
                    <a:pt x="451" y="1"/>
                  </a:lnTo>
                  <a:close/>
                </a:path>
              </a:pathLst>
            </a:custGeom>
            <a:solidFill>
              <a:srgbClr val="5D8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7"/>
            <p:cNvSpPr/>
            <p:nvPr/>
          </p:nvSpPr>
          <p:spPr>
            <a:xfrm>
              <a:off x="7170146" y="4426204"/>
              <a:ext cx="141861" cy="157929"/>
            </a:xfrm>
            <a:custGeom>
              <a:avLst/>
              <a:gdLst/>
              <a:ahLst/>
              <a:cxnLst/>
              <a:rect l="l" t="t" r="r" b="b"/>
              <a:pathLst>
                <a:path w="388" h="432" extrusionOk="0">
                  <a:moveTo>
                    <a:pt x="1" y="1"/>
                  </a:moveTo>
                  <a:lnTo>
                    <a:pt x="1" y="431"/>
                  </a:lnTo>
                  <a:lnTo>
                    <a:pt x="388" y="431"/>
                  </a:lnTo>
                  <a:lnTo>
                    <a:pt x="388"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7"/>
            <p:cNvSpPr/>
            <p:nvPr/>
          </p:nvSpPr>
          <p:spPr>
            <a:xfrm>
              <a:off x="7170146" y="4351992"/>
              <a:ext cx="141861" cy="74578"/>
            </a:xfrm>
            <a:custGeom>
              <a:avLst/>
              <a:gdLst/>
              <a:ahLst/>
              <a:cxnLst/>
              <a:rect l="l" t="t" r="r" b="b"/>
              <a:pathLst>
                <a:path w="388" h="204" extrusionOk="0">
                  <a:moveTo>
                    <a:pt x="194" y="1"/>
                  </a:moveTo>
                  <a:lnTo>
                    <a:pt x="1" y="204"/>
                  </a:lnTo>
                  <a:lnTo>
                    <a:pt x="388" y="204"/>
                  </a:lnTo>
                  <a:lnTo>
                    <a:pt x="194" y="1"/>
                  </a:ln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7"/>
            <p:cNvSpPr/>
            <p:nvPr/>
          </p:nvSpPr>
          <p:spPr>
            <a:xfrm>
              <a:off x="7241076" y="4351992"/>
              <a:ext cx="235459" cy="74578"/>
            </a:xfrm>
            <a:custGeom>
              <a:avLst/>
              <a:gdLst/>
              <a:ahLst/>
              <a:cxnLst/>
              <a:rect l="l" t="t" r="r" b="b"/>
              <a:pathLst>
                <a:path w="644" h="204" extrusionOk="0">
                  <a:moveTo>
                    <a:pt x="0" y="1"/>
                  </a:moveTo>
                  <a:lnTo>
                    <a:pt x="194" y="204"/>
                  </a:lnTo>
                  <a:lnTo>
                    <a:pt x="644" y="204"/>
                  </a:lnTo>
                  <a:lnTo>
                    <a:pt x="46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7"/>
            <p:cNvSpPr/>
            <p:nvPr/>
          </p:nvSpPr>
          <p:spPr>
            <a:xfrm>
              <a:off x="7212558" y="4497126"/>
              <a:ext cx="51918" cy="87007"/>
            </a:xfrm>
            <a:custGeom>
              <a:avLst/>
              <a:gdLst/>
              <a:ahLst/>
              <a:cxnLst/>
              <a:rect l="l" t="t" r="r" b="b"/>
              <a:pathLst>
                <a:path w="142" h="238" extrusionOk="0">
                  <a:moveTo>
                    <a:pt x="71" y="0"/>
                  </a:moveTo>
                  <a:cubicBezTo>
                    <a:pt x="36" y="0"/>
                    <a:pt x="1" y="24"/>
                    <a:pt x="6" y="73"/>
                  </a:cubicBezTo>
                  <a:lnTo>
                    <a:pt x="6" y="237"/>
                  </a:lnTo>
                  <a:lnTo>
                    <a:pt x="136" y="237"/>
                  </a:lnTo>
                  <a:lnTo>
                    <a:pt x="136" y="73"/>
                  </a:lnTo>
                  <a:cubicBezTo>
                    <a:pt x="141" y="24"/>
                    <a:pt x="106" y="0"/>
                    <a:pt x="71" y="0"/>
                  </a:cubicBezTo>
                  <a:close/>
                </a:path>
              </a:pathLst>
            </a:custGeom>
            <a:solidFill>
              <a:srgbClr val="233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7"/>
            <p:cNvSpPr/>
            <p:nvPr/>
          </p:nvSpPr>
          <p:spPr>
            <a:xfrm>
              <a:off x="7403777" y="4507728"/>
              <a:ext cx="39121" cy="65804"/>
            </a:xfrm>
            <a:custGeom>
              <a:avLst/>
              <a:gdLst/>
              <a:ahLst/>
              <a:cxnLst/>
              <a:rect l="l" t="t" r="r" b="b"/>
              <a:pathLst>
                <a:path w="107" h="180" extrusionOk="0">
                  <a:moveTo>
                    <a:pt x="15" y="0"/>
                  </a:moveTo>
                  <a:cubicBezTo>
                    <a:pt x="5" y="0"/>
                    <a:pt x="0" y="10"/>
                    <a:pt x="0" y="20"/>
                  </a:cubicBezTo>
                  <a:lnTo>
                    <a:pt x="0" y="165"/>
                  </a:lnTo>
                  <a:cubicBezTo>
                    <a:pt x="0" y="170"/>
                    <a:pt x="5" y="179"/>
                    <a:pt x="15" y="179"/>
                  </a:cubicBezTo>
                  <a:lnTo>
                    <a:pt x="92" y="179"/>
                  </a:lnTo>
                  <a:cubicBezTo>
                    <a:pt x="97" y="179"/>
                    <a:pt x="107" y="170"/>
                    <a:pt x="107" y="165"/>
                  </a:cubicBezTo>
                  <a:lnTo>
                    <a:pt x="107" y="20"/>
                  </a:lnTo>
                  <a:cubicBezTo>
                    <a:pt x="107" y="10"/>
                    <a:pt x="97" y="0"/>
                    <a:pt x="92"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7"/>
            <p:cNvSpPr/>
            <p:nvPr/>
          </p:nvSpPr>
          <p:spPr>
            <a:xfrm>
              <a:off x="7343450" y="4507728"/>
              <a:ext cx="37659" cy="65804"/>
            </a:xfrm>
            <a:custGeom>
              <a:avLst/>
              <a:gdLst/>
              <a:ahLst/>
              <a:cxnLst/>
              <a:rect l="l" t="t" r="r" b="b"/>
              <a:pathLst>
                <a:path w="103" h="180" extrusionOk="0">
                  <a:moveTo>
                    <a:pt x="15" y="0"/>
                  </a:moveTo>
                  <a:cubicBezTo>
                    <a:pt x="6" y="0"/>
                    <a:pt x="1" y="10"/>
                    <a:pt x="1" y="20"/>
                  </a:cubicBezTo>
                  <a:lnTo>
                    <a:pt x="1" y="165"/>
                  </a:lnTo>
                  <a:cubicBezTo>
                    <a:pt x="1" y="170"/>
                    <a:pt x="6" y="179"/>
                    <a:pt x="15" y="179"/>
                  </a:cubicBezTo>
                  <a:lnTo>
                    <a:pt x="88" y="179"/>
                  </a:lnTo>
                  <a:cubicBezTo>
                    <a:pt x="98" y="179"/>
                    <a:pt x="102" y="170"/>
                    <a:pt x="102" y="165"/>
                  </a:cubicBezTo>
                  <a:lnTo>
                    <a:pt x="102" y="20"/>
                  </a:lnTo>
                  <a:cubicBezTo>
                    <a:pt x="102" y="10"/>
                    <a:pt x="98" y="0"/>
                    <a:pt x="88" y="0"/>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7403777" y="4434978"/>
              <a:ext cx="39121" cy="64342"/>
            </a:xfrm>
            <a:custGeom>
              <a:avLst/>
              <a:gdLst/>
              <a:ahLst/>
              <a:cxnLst/>
              <a:rect l="l" t="t" r="r" b="b"/>
              <a:pathLst>
                <a:path w="107" h="176" extrusionOk="0">
                  <a:moveTo>
                    <a:pt x="15" y="1"/>
                  </a:moveTo>
                  <a:cubicBezTo>
                    <a:pt x="5" y="1"/>
                    <a:pt x="0" y="6"/>
                    <a:pt x="0" y="15"/>
                  </a:cubicBezTo>
                  <a:lnTo>
                    <a:pt x="0" y="161"/>
                  </a:lnTo>
                  <a:cubicBezTo>
                    <a:pt x="0" y="170"/>
                    <a:pt x="5" y="175"/>
                    <a:pt x="15" y="175"/>
                  </a:cubicBezTo>
                  <a:lnTo>
                    <a:pt x="92" y="175"/>
                  </a:lnTo>
                  <a:cubicBezTo>
                    <a:pt x="97" y="175"/>
                    <a:pt x="107" y="170"/>
                    <a:pt x="107" y="161"/>
                  </a:cubicBezTo>
                  <a:lnTo>
                    <a:pt x="107" y="15"/>
                  </a:lnTo>
                  <a:cubicBezTo>
                    <a:pt x="107" y="6"/>
                    <a:pt x="97" y="1"/>
                    <a:pt x="92"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7343450" y="4434978"/>
              <a:ext cx="37659" cy="64342"/>
            </a:xfrm>
            <a:custGeom>
              <a:avLst/>
              <a:gdLst/>
              <a:ahLst/>
              <a:cxnLst/>
              <a:rect l="l" t="t" r="r" b="b"/>
              <a:pathLst>
                <a:path w="103" h="176" extrusionOk="0">
                  <a:moveTo>
                    <a:pt x="15" y="1"/>
                  </a:moveTo>
                  <a:cubicBezTo>
                    <a:pt x="6" y="1"/>
                    <a:pt x="1" y="6"/>
                    <a:pt x="1" y="15"/>
                  </a:cubicBezTo>
                  <a:lnTo>
                    <a:pt x="1" y="161"/>
                  </a:lnTo>
                  <a:cubicBezTo>
                    <a:pt x="1" y="170"/>
                    <a:pt x="6" y="175"/>
                    <a:pt x="15" y="175"/>
                  </a:cubicBezTo>
                  <a:lnTo>
                    <a:pt x="88" y="175"/>
                  </a:lnTo>
                  <a:cubicBezTo>
                    <a:pt x="98" y="175"/>
                    <a:pt x="102" y="170"/>
                    <a:pt x="102" y="161"/>
                  </a:cubicBezTo>
                  <a:lnTo>
                    <a:pt x="102" y="15"/>
                  </a:lnTo>
                  <a:cubicBezTo>
                    <a:pt x="102" y="6"/>
                    <a:pt x="98" y="1"/>
                    <a:pt x="88" y="1"/>
                  </a:cubicBezTo>
                  <a:close/>
                </a:path>
              </a:pathLst>
            </a:custGeom>
            <a:solidFill>
              <a:srgbClr val="436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3" name="Google Shape;313;p7"/>
          <p:cNvSpPr/>
          <p:nvPr/>
        </p:nvSpPr>
        <p:spPr>
          <a:xfrm rot="-3902690">
            <a:off x="10991085" y="3728190"/>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7"/>
          <p:cNvSpPr/>
          <p:nvPr/>
        </p:nvSpPr>
        <p:spPr>
          <a:xfrm rot="-3902690">
            <a:off x="6865957" y="2461568"/>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5798760" y="4491095"/>
            <a:ext cx="154584" cy="132555"/>
          </a:xfrm>
          <a:custGeom>
            <a:avLst/>
            <a:gdLst/>
            <a:ahLst/>
            <a:cxnLst/>
            <a:rect l="l" t="t" r="r" b="b"/>
            <a:pathLst>
              <a:path w="814" h="698" extrusionOk="0">
                <a:moveTo>
                  <a:pt x="465" y="93"/>
                </a:moveTo>
                <a:cubicBezTo>
                  <a:pt x="605" y="93"/>
                  <a:pt x="721" y="209"/>
                  <a:pt x="721" y="349"/>
                </a:cubicBezTo>
                <a:cubicBezTo>
                  <a:pt x="721" y="502"/>
                  <a:pt x="596" y="605"/>
                  <a:pt x="465" y="605"/>
                </a:cubicBezTo>
                <a:cubicBezTo>
                  <a:pt x="402" y="605"/>
                  <a:pt x="338" y="581"/>
                  <a:pt x="286" y="528"/>
                </a:cubicBezTo>
                <a:cubicBezTo>
                  <a:pt x="121" y="368"/>
                  <a:pt x="238" y="93"/>
                  <a:pt x="465" y="93"/>
                </a:cubicBezTo>
                <a:close/>
                <a:moveTo>
                  <a:pt x="463" y="1"/>
                </a:moveTo>
                <a:cubicBezTo>
                  <a:pt x="377" y="1"/>
                  <a:pt x="290" y="32"/>
                  <a:pt x="218" y="102"/>
                </a:cubicBezTo>
                <a:cubicBezTo>
                  <a:pt x="1" y="320"/>
                  <a:pt x="155" y="697"/>
                  <a:pt x="465" y="697"/>
                </a:cubicBezTo>
                <a:cubicBezTo>
                  <a:pt x="658" y="697"/>
                  <a:pt x="813" y="542"/>
                  <a:pt x="813" y="349"/>
                </a:cubicBezTo>
                <a:cubicBezTo>
                  <a:pt x="813" y="139"/>
                  <a:pt x="642" y="1"/>
                  <a:pt x="463"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7"/>
          <p:cNvSpPr/>
          <p:nvPr/>
        </p:nvSpPr>
        <p:spPr>
          <a:xfrm>
            <a:off x="8886762" y="4889866"/>
            <a:ext cx="126868" cy="124281"/>
          </a:xfrm>
          <a:custGeom>
            <a:avLst/>
            <a:gdLst/>
            <a:ahLst/>
            <a:cxnLst/>
            <a:rect l="l" t="t" r="r" b="b"/>
            <a:pathLst>
              <a:path w="930" h="911" extrusionOk="0">
                <a:moveTo>
                  <a:pt x="465" y="1"/>
                </a:moveTo>
                <a:cubicBezTo>
                  <a:pt x="228" y="1"/>
                  <a:pt x="0" y="209"/>
                  <a:pt x="10" y="456"/>
                </a:cubicBezTo>
                <a:cubicBezTo>
                  <a:pt x="15" y="702"/>
                  <a:pt x="213" y="905"/>
                  <a:pt x="465" y="910"/>
                </a:cubicBezTo>
                <a:cubicBezTo>
                  <a:pt x="702" y="910"/>
                  <a:pt x="929" y="702"/>
                  <a:pt x="919" y="456"/>
                </a:cubicBezTo>
                <a:cubicBezTo>
                  <a:pt x="915" y="204"/>
                  <a:pt x="711" y="6"/>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7"/>
          <p:cNvSpPr/>
          <p:nvPr/>
        </p:nvSpPr>
        <p:spPr>
          <a:xfrm>
            <a:off x="7280395" y="4054211"/>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6045759" y="3645956"/>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5081803" y="1645969"/>
            <a:ext cx="182132" cy="18962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7"/>
          <p:cNvSpPr txBox="1">
            <a:spLocks noGrp="1"/>
          </p:cNvSpPr>
          <p:nvPr>
            <p:ph type="title"/>
          </p:nvPr>
        </p:nvSpPr>
        <p:spPr>
          <a:xfrm>
            <a:off x="1251533" y="1482367"/>
            <a:ext cx="4547200" cy="1238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933" b="0">
                <a:latin typeface="Playfair Display ExtraBold"/>
                <a:ea typeface="Playfair Display ExtraBold"/>
                <a:cs typeface="Playfair Display ExtraBold"/>
                <a:sym typeface="Playfair Display ExtraBold"/>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321" name="Google Shape;321;p7"/>
          <p:cNvSpPr txBox="1">
            <a:spLocks noGrp="1"/>
          </p:cNvSpPr>
          <p:nvPr>
            <p:ph type="subTitle" idx="1"/>
          </p:nvPr>
        </p:nvSpPr>
        <p:spPr>
          <a:xfrm>
            <a:off x="1251533" y="2815400"/>
            <a:ext cx="4427200" cy="12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140016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2"/>
        <p:cNvGrpSpPr/>
        <p:nvPr/>
      </p:nvGrpSpPr>
      <p:grpSpPr>
        <a:xfrm>
          <a:off x="0" y="0"/>
          <a:ext cx="0" cy="0"/>
          <a:chOff x="0" y="0"/>
          <a:chExt cx="0" cy="0"/>
        </a:xfrm>
      </p:grpSpPr>
      <p:sp>
        <p:nvSpPr>
          <p:cNvPr id="323" name="Google Shape;323;p8"/>
          <p:cNvSpPr/>
          <p:nvPr/>
        </p:nvSpPr>
        <p:spPr>
          <a:xfrm>
            <a:off x="229916" y="5873967"/>
            <a:ext cx="11479069" cy="435733"/>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8"/>
          <p:cNvSpPr/>
          <p:nvPr/>
        </p:nvSpPr>
        <p:spPr>
          <a:xfrm rot="-4899403" flipH="1">
            <a:off x="3721784" y="-698377"/>
            <a:ext cx="4737301" cy="6633848"/>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5" name="Google Shape;325;p8"/>
          <p:cNvGrpSpPr/>
          <p:nvPr/>
        </p:nvGrpSpPr>
        <p:grpSpPr>
          <a:xfrm>
            <a:off x="3552969" y="4216767"/>
            <a:ext cx="5086049" cy="1912823"/>
            <a:chOff x="2635662" y="3129000"/>
            <a:chExt cx="3814537" cy="1434617"/>
          </a:xfrm>
        </p:grpSpPr>
        <p:grpSp>
          <p:nvGrpSpPr>
            <p:cNvPr id="326" name="Google Shape;326;p8"/>
            <p:cNvGrpSpPr/>
            <p:nvPr/>
          </p:nvGrpSpPr>
          <p:grpSpPr>
            <a:xfrm>
              <a:off x="2635662" y="3129000"/>
              <a:ext cx="3814537" cy="1434617"/>
              <a:chOff x="970520" y="3147757"/>
              <a:chExt cx="3778640" cy="1421117"/>
            </a:xfrm>
          </p:grpSpPr>
          <p:sp>
            <p:nvSpPr>
              <p:cNvPr id="327" name="Google Shape;327;p8"/>
              <p:cNvSpPr/>
              <p:nvPr/>
            </p:nvSpPr>
            <p:spPr>
              <a:xfrm rot="5400000">
                <a:off x="2646387" y="2466081"/>
                <a:ext cx="426908" cy="3778640"/>
              </a:xfrm>
              <a:custGeom>
                <a:avLst/>
                <a:gdLst/>
                <a:ahLst/>
                <a:cxnLst/>
                <a:rect l="l" t="t" r="r" b="b"/>
                <a:pathLst>
                  <a:path w="1840" h="11547" extrusionOk="0">
                    <a:moveTo>
                      <a:pt x="586" y="1"/>
                    </a:moveTo>
                    <a:cubicBezTo>
                      <a:pt x="262" y="1"/>
                      <a:pt x="1" y="262"/>
                      <a:pt x="1" y="581"/>
                    </a:cubicBezTo>
                    <a:lnTo>
                      <a:pt x="1" y="11547"/>
                    </a:lnTo>
                    <a:lnTo>
                      <a:pt x="1839" y="11547"/>
                    </a:lnTo>
                    <a:lnTo>
                      <a:pt x="1839" y="581"/>
                    </a:lnTo>
                    <a:cubicBezTo>
                      <a:pt x="1839" y="262"/>
                      <a:pt x="1578" y="1"/>
                      <a:pt x="1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8"/>
              <p:cNvSpPr/>
              <p:nvPr/>
            </p:nvSpPr>
            <p:spPr>
              <a:xfrm rot="5400000">
                <a:off x="2995247" y="4207619"/>
                <a:ext cx="426917" cy="295593"/>
              </a:xfrm>
              <a:custGeom>
                <a:avLst/>
                <a:gdLst/>
                <a:ahLst/>
                <a:cxnLst/>
                <a:rect l="l" t="t" r="r" b="b"/>
                <a:pathLst>
                  <a:path w="1840" h="1274" extrusionOk="0">
                    <a:moveTo>
                      <a:pt x="1" y="1"/>
                    </a:moveTo>
                    <a:lnTo>
                      <a:pt x="1" y="1273"/>
                    </a:lnTo>
                    <a:lnTo>
                      <a:pt x="1839" y="1273"/>
                    </a:lnTo>
                    <a:lnTo>
                      <a:pt x="1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8"/>
              <p:cNvSpPr/>
              <p:nvPr/>
            </p:nvSpPr>
            <p:spPr>
              <a:xfrm rot="5400000">
                <a:off x="2375416" y="4215508"/>
                <a:ext cx="426917" cy="279816"/>
              </a:xfrm>
              <a:custGeom>
                <a:avLst/>
                <a:gdLst/>
                <a:ahLst/>
                <a:cxnLst/>
                <a:rect l="l" t="t" r="r" b="b"/>
                <a:pathLst>
                  <a:path w="1840" h="1206" extrusionOk="0">
                    <a:moveTo>
                      <a:pt x="1" y="1"/>
                    </a:moveTo>
                    <a:lnTo>
                      <a:pt x="1" y="1205"/>
                    </a:lnTo>
                    <a:lnTo>
                      <a:pt x="1839" y="1205"/>
                    </a:lnTo>
                    <a:lnTo>
                      <a:pt x="1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8"/>
              <p:cNvSpPr/>
              <p:nvPr/>
            </p:nvSpPr>
            <p:spPr>
              <a:xfrm rot="5400000">
                <a:off x="865419" y="4247063"/>
                <a:ext cx="426917" cy="216707"/>
              </a:xfrm>
              <a:custGeom>
                <a:avLst/>
                <a:gdLst/>
                <a:ahLst/>
                <a:cxnLst/>
                <a:rect l="l" t="t" r="r" b="b"/>
                <a:pathLst>
                  <a:path w="1840" h="934" extrusionOk="0">
                    <a:moveTo>
                      <a:pt x="1" y="0"/>
                    </a:moveTo>
                    <a:lnTo>
                      <a:pt x="1" y="934"/>
                    </a:lnTo>
                    <a:lnTo>
                      <a:pt x="1839" y="934"/>
                    </a:lnTo>
                    <a:lnTo>
                      <a:pt x="18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8"/>
              <p:cNvSpPr/>
              <p:nvPr/>
            </p:nvSpPr>
            <p:spPr>
              <a:xfrm rot="5400000">
                <a:off x="2493699" y="2200211"/>
                <a:ext cx="418787" cy="3465144"/>
              </a:xfrm>
              <a:custGeom>
                <a:avLst/>
                <a:gdLst/>
                <a:ahLst/>
                <a:cxnLst/>
                <a:rect l="l" t="t" r="r" b="b"/>
                <a:pathLst>
                  <a:path w="1805" h="10589" extrusionOk="0">
                    <a:moveTo>
                      <a:pt x="460" y="0"/>
                    </a:moveTo>
                    <a:cubicBezTo>
                      <a:pt x="204" y="0"/>
                      <a:pt x="1" y="203"/>
                      <a:pt x="1" y="455"/>
                    </a:cubicBezTo>
                    <a:lnTo>
                      <a:pt x="1" y="10589"/>
                    </a:lnTo>
                    <a:lnTo>
                      <a:pt x="1805" y="10589"/>
                    </a:lnTo>
                    <a:lnTo>
                      <a:pt x="1805" y="455"/>
                    </a:lnTo>
                    <a:cubicBezTo>
                      <a:pt x="1805" y="203"/>
                      <a:pt x="1602"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8"/>
              <p:cNvSpPr/>
              <p:nvPr/>
            </p:nvSpPr>
            <p:spPr>
              <a:xfrm rot="5400000">
                <a:off x="3268920" y="3841143"/>
                <a:ext cx="418796" cy="183296"/>
              </a:xfrm>
              <a:custGeom>
                <a:avLst/>
                <a:gdLst/>
                <a:ahLst/>
                <a:cxnLst/>
                <a:rect l="l" t="t" r="r" b="b"/>
                <a:pathLst>
                  <a:path w="1805" h="790" extrusionOk="0">
                    <a:moveTo>
                      <a:pt x="1" y="1"/>
                    </a:moveTo>
                    <a:lnTo>
                      <a:pt x="1" y="789"/>
                    </a:lnTo>
                    <a:lnTo>
                      <a:pt x="1805" y="789"/>
                    </a:lnTo>
                    <a:lnTo>
                      <a:pt x="18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8"/>
              <p:cNvSpPr/>
              <p:nvPr/>
            </p:nvSpPr>
            <p:spPr>
              <a:xfrm rot="5400000">
                <a:off x="2111840" y="3847871"/>
                <a:ext cx="418796" cy="169839"/>
              </a:xfrm>
              <a:custGeom>
                <a:avLst/>
                <a:gdLst/>
                <a:ahLst/>
                <a:cxnLst/>
                <a:rect l="l" t="t" r="r" b="b"/>
                <a:pathLst>
                  <a:path w="1805" h="732" extrusionOk="0">
                    <a:moveTo>
                      <a:pt x="1" y="1"/>
                    </a:moveTo>
                    <a:lnTo>
                      <a:pt x="1" y="731"/>
                    </a:lnTo>
                    <a:lnTo>
                      <a:pt x="1805" y="731"/>
                    </a:lnTo>
                    <a:lnTo>
                      <a:pt x="18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8"/>
              <p:cNvSpPr/>
              <p:nvPr/>
            </p:nvSpPr>
            <p:spPr>
              <a:xfrm rot="5400000">
                <a:off x="963795" y="3730121"/>
                <a:ext cx="418796" cy="405339"/>
              </a:xfrm>
              <a:custGeom>
                <a:avLst/>
                <a:gdLst/>
                <a:ahLst/>
                <a:cxnLst/>
                <a:rect l="l" t="t" r="r" b="b"/>
                <a:pathLst>
                  <a:path w="1805" h="1747" extrusionOk="0">
                    <a:moveTo>
                      <a:pt x="1" y="0"/>
                    </a:moveTo>
                    <a:lnTo>
                      <a:pt x="1" y="1747"/>
                    </a:lnTo>
                    <a:lnTo>
                      <a:pt x="1805" y="1747"/>
                    </a:lnTo>
                    <a:lnTo>
                      <a:pt x="18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8"/>
              <p:cNvSpPr/>
              <p:nvPr/>
            </p:nvSpPr>
            <p:spPr>
              <a:xfrm rot="5400000">
                <a:off x="2544699" y="1573578"/>
                <a:ext cx="593958" cy="3742317"/>
              </a:xfrm>
              <a:custGeom>
                <a:avLst/>
                <a:gdLst/>
                <a:ahLst/>
                <a:cxnLst/>
                <a:rect l="l" t="t" r="r" b="b"/>
                <a:pathLst>
                  <a:path w="2560" h="11436" extrusionOk="0">
                    <a:moveTo>
                      <a:pt x="494" y="1"/>
                    </a:moveTo>
                    <a:cubicBezTo>
                      <a:pt x="223" y="1"/>
                      <a:pt x="0" y="219"/>
                      <a:pt x="0" y="494"/>
                    </a:cubicBezTo>
                    <a:lnTo>
                      <a:pt x="0" y="11436"/>
                    </a:lnTo>
                    <a:lnTo>
                      <a:pt x="2559" y="11436"/>
                    </a:lnTo>
                    <a:lnTo>
                      <a:pt x="2559" y="494"/>
                    </a:lnTo>
                    <a:cubicBezTo>
                      <a:pt x="2559" y="219"/>
                      <a:pt x="2337" y="1"/>
                      <a:pt x="2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8"/>
              <p:cNvSpPr/>
              <p:nvPr/>
            </p:nvSpPr>
            <p:spPr>
              <a:xfrm rot="5400000">
                <a:off x="3571557" y="3360512"/>
                <a:ext cx="592811" cy="169607"/>
              </a:xfrm>
              <a:custGeom>
                <a:avLst/>
                <a:gdLst/>
                <a:ahLst/>
                <a:cxnLst/>
                <a:rect l="l" t="t" r="r" b="b"/>
                <a:pathLst>
                  <a:path w="2555" h="731" extrusionOk="0">
                    <a:moveTo>
                      <a:pt x="0" y="1"/>
                    </a:moveTo>
                    <a:lnTo>
                      <a:pt x="0" y="731"/>
                    </a:lnTo>
                    <a:lnTo>
                      <a:pt x="2554" y="731"/>
                    </a:lnTo>
                    <a:lnTo>
                      <a:pt x="25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8"/>
              <p:cNvSpPr/>
              <p:nvPr/>
            </p:nvSpPr>
            <p:spPr>
              <a:xfrm rot="5400000">
                <a:off x="1269016" y="3359932"/>
                <a:ext cx="592811" cy="170767"/>
              </a:xfrm>
              <a:custGeom>
                <a:avLst/>
                <a:gdLst/>
                <a:ahLst/>
                <a:cxnLst/>
                <a:rect l="l" t="t" r="r" b="b"/>
                <a:pathLst>
                  <a:path w="2555" h="736" extrusionOk="0">
                    <a:moveTo>
                      <a:pt x="0" y="0"/>
                    </a:moveTo>
                    <a:lnTo>
                      <a:pt x="0" y="736"/>
                    </a:lnTo>
                    <a:lnTo>
                      <a:pt x="2554" y="736"/>
                    </a:lnTo>
                    <a:lnTo>
                      <a:pt x="2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8"/>
              <p:cNvSpPr/>
              <p:nvPr/>
            </p:nvSpPr>
            <p:spPr>
              <a:xfrm rot="5400000">
                <a:off x="915999" y="3360512"/>
                <a:ext cx="592811" cy="169607"/>
              </a:xfrm>
              <a:custGeom>
                <a:avLst/>
                <a:gdLst/>
                <a:ahLst/>
                <a:cxnLst/>
                <a:rect l="l" t="t" r="r" b="b"/>
                <a:pathLst>
                  <a:path w="2555" h="731" extrusionOk="0">
                    <a:moveTo>
                      <a:pt x="0" y="0"/>
                    </a:moveTo>
                    <a:lnTo>
                      <a:pt x="0" y="730"/>
                    </a:lnTo>
                    <a:lnTo>
                      <a:pt x="2554" y="730"/>
                    </a:lnTo>
                    <a:lnTo>
                      <a:pt x="2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9" name="Google Shape;339;p8"/>
            <p:cNvSpPr/>
            <p:nvPr/>
          </p:nvSpPr>
          <p:spPr>
            <a:xfrm>
              <a:off x="3710175" y="3301850"/>
              <a:ext cx="1434900" cy="252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8"/>
            <p:cNvSpPr/>
            <p:nvPr/>
          </p:nvSpPr>
          <p:spPr>
            <a:xfrm>
              <a:off x="5545625" y="4188450"/>
              <a:ext cx="330900" cy="330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1" name="Google Shape;341;p8"/>
          <p:cNvSpPr txBox="1">
            <a:spLocks noGrp="1"/>
          </p:cNvSpPr>
          <p:nvPr>
            <p:ph type="title"/>
          </p:nvPr>
        </p:nvSpPr>
        <p:spPr>
          <a:xfrm>
            <a:off x="3752000" y="1141751"/>
            <a:ext cx="4688000" cy="267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1pPr>
            <a:lvl2pPr lvl="1">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2pPr>
            <a:lvl3pPr lvl="2">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3pPr>
            <a:lvl4pPr lvl="3">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4pPr>
            <a:lvl5pPr lvl="4">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5pPr>
            <a:lvl6pPr lvl="5">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6pPr>
            <a:lvl7pPr lvl="6">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7pPr>
            <a:lvl8pPr lvl="7">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8pPr>
            <a:lvl9pPr lvl="8">
              <a:spcBef>
                <a:spcPts val="0"/>
              </a:spcBef>
              <a:spcAft>
                <a:spcPts val="0"/>
              </a:spcAft>
              <a:buSzPts val="4800"/>
              <a:buFont typeface="Playfair Display ExtraBold"/>
              <a:buNone/>
              <a:defRPr sz="6400">
                <a:latin typeface="Playfair Display ExtraBold"/>
                <a:ea typeface="Playfair Display ExtraBold"/>
                <a:cs typeface="Playfair Display ExtraBold"/>
                <a:sym typeface="Playfair Display ExtraBold"/>
              </a:defRPr>
            </a:lvl9pPr>
          </a:lstStyle>
          <a:p>
            <a:endParaRPr/>
          </a:p>
        </p:txBody>
      </p:sp>
      <p:sp>
        <p:nvSpPr>
          <p:cNvPr id="342" name="Google Shape;342;p8"/>
          <p:cNvSpPr/>
          <p:nvPr/>
        </p:nvSpPr>
        <p:spPr>
          <a:xfrm rot="-364779">
            <a:off x="8913067" y="3094004"/>
            <a:ext cx="883832" cy="600489"/>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8"/>
          <p:cNvSpPr/>
          <p:nvPr/>
        </p:nvSpPr>
        <p:spPr>
          <a:xfrm rot="-364779">
            <a:off x="9146099" y="3499568"/>
            <a:ext cx="638661" cy="276507"/>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8"/>
          <p:cNvSpPr/>
          <p:nvPr/>
        </p:nvSpPr>
        <p:spPr>
          <a:xfrm>
            <a:off x="2365800" y="3112383"/>
            <a:ext cx="736837" cy="508760"/>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8"/>
          <p:cNvSpPr/>
          <p:nvPr/>
        </p:nvSpPr>
        <p:spPr>
          <a:xfrm>
            <a:off x="2451067" y="3586386"/>
            <a:ext cx="652519" cy="195604"/>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6" name="Google Shape;346;p8"/>
          <p:cNvGrpSpPr/>
          <p:nvPr/>
        </p:nvGrpSpPr>
        <p:grpSpPr>
          <a:xfrm rot="-667337">
            <a:off x="2607049" y="837519"/>
            <a:ext cx="685924" cy="733437"/>
            <a:chOff x="2106473" y="1676890"/>
            <a:chExt cx="514452" cy="550088"/>
          </a:xfrm>
        </p:grpSpPr>
        <p:sp>
          <p:nvSpPr>
            <p:cNvPr id="347" name="Google Shape;347;p8"/>
            <p:cNvSpPr/>
            <p:nvPr/>
          </p:nvSpPr>
          <p:spPr>
            <a:xfrm flipH="1">
              <a:off x="2106473" y="1676890"/>
              <a:ext cx="473670" cy="428343"/>
            </a:xfrm>
            <a:custGeom>
              <a:avLst/>
              <a:gdLst/>
              <a:ahLst/>
              <a:cxnLst/>
              <a:rect l="l" t="t" r="r" b="b"/>
              <a:pathLst>
                <a:path w="4669" h="4222" extrusionOk="0">
                  <a:moveTo>
                    <a:pt x="4385" y="0"/>
                  </a:moveTo>
                  <a:cubicBezTo>
                    <a:pt x="4155" y="0"/>
                    <a:pt x="3927" y="17"/>
                    <a:pt x="3701" y="48"/>
                  </a:cubicBezTo>
                  <a:cubicBezTo>
                    <a:pt x="3710" y="125"/>
                    <a:pt x="3710" y="202"/>
                    <a:pt x="3710" y="280"/>
                  </a:cubicBezTo>
                  <a:cubicBezTo>
                    <a:pt x="3710" y="297"/>
                    <a:pt x="3698" y="312"/>
                    <a:pt x="3682" y="312"/>
                  </a:cubicBezTo>
                  <a:cubicBezTo>
                    <a:pt x="3676" y="312"/>
                    <a:pt x="3669" y="309"/>
                    <a:pt x="3662" y="304"/>
                  </a:cubicBezTo>
                  <a:cubicBezTo>
                    <a:pt x="3589" y="241"/>
                    <a:pt x="3522" y="169"/>
                    <a:pt x="3464" y="91"/>
                  </a:cubicBezTo>
                  <a:cubicBezTo>
                    <a:pt x="3077" y="169"/>
                    <a:pt x="2704" y="299"/>
                    <a:pt x="2351" y="468"/>
                  </a:cubicBezTo>
                  <a:cubicBezTo>
                    <a:pt x="2366" y="555"/>
                    <a:pt x="2380" y="638"/>
                    <a:pt x="2390" y="725"/>
                  </a:cubicBezTo>
                  <a:cubicBezTo>
                    <a:pt x="2393" y="746"/>
                    <a:pt x="2379" y="759"/>
                    <a:pt x="2361" y="759"/>
                  </a:cubicBezTo>
                  <a:cubicBezTo>
                    <a:pt x="2355" y="759"/>
                    <a:pt x="2348" y="758"/>
                    <a:pt x="2342" y="754"/>
                  </a:cubicBezTo>
                  <a:cubicBezTo>
                    <a:pt x="2264" y="701"/>
                    <a:pt x="2192" y="647"/>
                    <a:pt x="2114" y="594"/>
                  </a:cubicBezTo>
                  <a:cubicBezTo>
                    <a:pt x="1809" y="768"/>
                    <a:pt x="1524" y="976"/>
                    <a:pt x="1268" y="1218"/>
                  </a:cubicBezTo>
                  <a:cubicBezTo>
                    <a:pt x="1282" y="1262"/>
                    <a:pt x="1302" y="1310"/>
                    <a:pt x="1316" y="1349"/>
                  </a:cubicBezTo>
                  <a:cubicBezTo>
                    <a:pt x="1325" y="1371"/>
                    <a:pt x="1310" y="1393"/>
                    <a:pt x="1288" y="1393"/>
                  </a:cubicBezTo>
                  <a:cubicBezTo>
                    <a:pt x="1286" y="1393"/>
                    <a:pt x="1284" y="1393"/>
                    <a:pt x="1282" y="1392"/>
                  </a:cubicBezTo>
                  <a:cubicBezTo>
                    <a:pt x="1234" y="1383"/>
                    <a:pt x="1185" y="1368"/>
                    <a:pt x="1132" y="1354"/>
                  </a:cubicBezTo>
                  <a:cubicBezTo>
                    <a:pt x="929" y="1566"/>
                    <a:pt x="745" y="1803"/>
                    <a:pt x="591" y="2060"/>
                  </a:cubicBezTo>
                  <a:cubicBezTo>
                    <a:pt x="624" y="2123"/>
                    <a:pt x="649" y="2190"/>
                    <a:pt x="673" y="2258"/>
                  </a:cubicBezTo>
                  <a:cubicBezTo>
                    <a:pt x="682" y="2276"/>
                    <a:pt x="666" y="2297"/>
                    <a:pt x="645" y="2297"/>
                  </a:cubicBezTo>
                  <a:cubicBezTo>
                    <a:pt x="643" y="2297"/>
                    <a:pt x="641" y="2297"/>
                    <a:pt x="639" y="2297"/>
                  </a:cubicBezTo>
                  <a:cubicBezTo>
                    <a:pt x="586" y="2287"/>
                    <a:pt x="532" y="2268"/>
                    <a:pt x="479" y="2253"/>
                  </a:cubicBezTo>
                  <a:cubicBezTo>
                    <a:pt x="421" y="2360"/>
                    <a:pt x="368" y="2466"/>
                    <a:pt x="320" y="2577"/>
                  </a:cubicBezTo>
                  <a:cubicBezTo>
                    <a:pt x="358" y="2626"/>
                    <a:pt x="383" y="2679"/>
                    <a:pt x="392" y="2737"/>
                  </a:cubicBezTo>
                  <a:cubicBezTo>
                    <a:pt x="392" y="2756"/>
                    <a:pt x="377" y="2769"/>
                    <a:pt x="361" y="2769"/>
                  </a:cubicBezTo>
                  <a:cubicBezTo>
                    <a:pt x="357" y="2769"/>
                    <a:pt x="353" y="2768"/>
                    <a:pt x="349" y="2766"/>
                  </a:cubicBezTo>
                  <a:lnTo>
                    <a:pt x="257" y="2737"/>
                  </a:lnTo>
                  <a:cubicBezTo>
                    <a:pt x="83" y="3211"/>
                    <a:pt x="0" y="3714"/>
                    <a:pt x="20" y="4222"/>
                  </a:cubicBezTo>
                  <a:cubicBezTo>
                    <a:pt x="436" y="4057"/>
                    <a:pt x="837" y="3869"/>
                    <a:pt x="1229" y="3656"/>
                  </a:cubicBezTo>
                  <a:cubicBezTo>
                    <a:pt x="1185" y="3588"/>
                    <a:pt x="1156" y="3516"/>
                    <a:pt x="1137" y="3438"/>
                  </a:cubicBezTo>
                  <a:cubicBezTo>
                    <a:pt x="1133" y="3421"/>
                    <a:pt x="1144" y="3399"/>
                    <a:pt x="1165" y="3399"/>
                  </a:cubicBezTo>
                  <a:cubicBezTo>
                    <a:pt x="1167" y="3399"/>
                    <a:pt x="1169" y="3399"/>
                    <a:pt x="1171" y="3400"/>
                  </a:cubicBezTo>
                  <a:cubicBezTo>
                    <a:pt x="1273" y="3419"/>
                    <a:pt x="1364" y="3463"/>
                    <a:pt x="1442" y="3530"/>
                  </a:cubicBezTo>
                  <a:cubicBezTo>
                    <a:pt x="1563" y="3463"/>
                    <a:pt x="1679" y="3390"/>
                    <a:pt x="1790" y="3313"/>
                  </a:cubicBezTo>
                  <a:cubicBezTo>
                    <a:pt x="1722" y="3153"/>
                    <a:pt x="1689" y="2974"/>
                    <a:pt x="1693" y="2800"/>
                  </a:cubicBezTo>
                  <a:cubicBezTo>
                    <a:pt x="1693" y="2784"/>
                    <a:pt x="1707" y="2774"/>
                    <a:pt x="1722" y="2774"/>
                  </a:cubicBezTo>
                  <a:cubicBezTo>
                    <a:pt x="1725" y="2774"/>
                    <a:pt x="1729" y="2775"/>
                    <a:pt x="1732" y="2776"/>
                  </a:cubicBezTo>
                  <a:cubicBezTo>
                    <a:pt x="1872" y="2863"/>
                    <a:pt x="2013" y="2959"/>
                    <a:pt x="2138" y="3066"/>
                  </a:cubicBezTo>
                  <a:cubicBezTo>
                    <a:pt x="2288" y="2955"/>
                    <a:pt x="2429" y="2839"/>
                    <a:pt x="2564" y="2722"/>
                  </a:cubicBezTo>
                  <a:cubicBezTo>
                    <a:pt x="2540" y="2655"/>
                    <a:pt x="2520" y="2592"/>
                    <a:pt x="2511" y="2524"/>
                  </a:cubicBezTo>
                  <a:cubicBezTo>
                    <a:pt x="2511" y="2503"/>
                    <a:pt x="2522" y="2489"/>
                    <a:pt x="2537" y="2489"/>
                  </a:cubicBezTo>
                  <a:cubicBezTo>
                    <a:pt x="2540" y="2489"/>
                    <a:pt x="2542" y="2490"/>
                    <a:pt x="2545" y="2490"/>
                  </a:cubicBezTo>
                  <a:cubicBezTo>
                    <a:pt x="2617" y="2500"/>
                    <a:pt x="2690" y="2519"/>
                    <a:pt x="2758" y="2543"/>
                  </a:cubicBezTo>
                  <a:cubicBezTo>
                    <a:pt x="2912" y="2398"/>
                    <a:pt x="3057" y="2248"/>
                    <a:pt x="3203" y="2094"/>
                  </a:cubicBezTo>
                  <a:cubicBezTo>
                    <a:pt x="3096" y="1958"/>
                    <a:pt x="3028" y="1799"/>
                    <a:pt x="3009" y="1634"/>
                  </a:cubicBezTo>
                  <a:cubicBezTo>
                    <a:pt x="3005" y="1614"/>
                    <a:pt x="3021" y="1598"/>
                    <a:pt x="3037" y="1598"/>
                  </a:cubicBezTo>
                  <a:cubicBezTo>
                    <a:pt x="3041" y="1598"/>
                    <a:pt x="3044" y="1599"/>
                    <a:pt x="3048" y="1600"/>
                  </a:cubicBezTo>
                  <a:cubicBezTo>
                    <a:pt x="3178" y="1668"/>
                    <a:pt x="3299" y="1760"/>
                    <a:pt x="3430" y="1828"/>
                  </a:cubicBezTo>
                  <a:cubicBezTo>
                    <a:pt x="3594" y="1634"/>
                    <a:pt x="3754" y="1426"/>
                    <a:pt x="3904" y="1213"/>
                  </a:cubicBezTo>
                  <a:cubicBezTo>
                    <a:pt x="3822" y="1107"/>
                    <a:pt x="3764" y="981"/>
                    <a:pt x="3730" y="851"/>
                  </a:cubicBezTo>
                  <a:cubicBezTo>
                    <a:pt x="3717" y="834"/>
                    <a:pt x="3737" y="821"/>
                    <a:pt x="3759" y="821"/>
                  </a:cubicBezTo>
                  <a:cubicBezTo>
                    <a:pt x="3762" y="821"/>
                    <a:pt x="3765" y="821"/>
                    <a:pt x="3768" y="822"/>
                  </a:cubicBezTo>
                  <a:cubicBezTo>
                    <a:pt x="3870" y="870"/>
                    <a:pt x="3976" y="909"/>
                    <a:pt x="4078" y="952"/>
                  </a:cubicBezTo>
                  <a:cubicBezTo>
                    <a:pt x="4281" y="657"/>
                    <a:pt x="4475" y="343"/>
                    <a:pt x="4668" y="9"/>
                  </a:cubicBezTo>
                  <a:cubicBezTo>
                    <a:pt x="4574" y="3"/>
                    <a:pt x="4479" y="0"/>
                    <a:pt x="4385" y="0"/>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8"/>
            <p:cNvSpPr/>
            <p:nvPr/>
          </p:nvSpPr>
          <p:spPr>
            <a:xfrm flipH="1">
              <a:off x="2221821" y="1751864"/>
              <a:ext cx="399104" cy="475114"/>
            </a:xfrm>
            <a:custGeom>
              <a:avLst/>
              <a:gdLst/>
              <a:ahLst/>
              <a:cxnLst/>
              <a:rect l="l" t="t" r="r" b="b"/>
              <a:pathLst>
                <a:path w="3934" h="4683" extrusionOk="0">
                  <a:moveTo>
                    <a:pt x="3933" y="0"/>
                  </a:moveTo>
                  <a:lnTo>
                    <a:pt x="3933" y="0"/>
                  </a:lnTo>
                  <a:cubicBezTo>
                    <a:pt x="3426" y="150"/>
                    <a:pt x="2952" y="421"/>
                    <a:pt x="2526" y="740"/>
                  </a:cubicBezTo>
                  <a:cubicBezTo>
                    <a:pt x="2424" y="823"/>
                    <a:pt x="2313" y="905"/>
                    <a:pt x="2216" y="992"/>
                  </a:cubicBezTo>
                  <a:cubicBezTo>
                    <a:pt x="2115" y="1079"/>
                    <a:pt x="2013" y="1166"/>
                    <a:pt x="1916" y="1258"/>
                  </a:cubicBezTo>
                  <a:lnTo>
                    <a:pt x="1636" y="1543"/>
                  </a:lnTo>
                  <a:lnTo>
                    <a:pt x="1370" y="1838"/>
                  </a:lnTo>
                  <a:cubicBezTo>
                    <a:pt x="1283" y="1945"/>
                    <a:pt x="1201" y="2051"/>
                    <a:pt x="1118" y="2153"/>
                  </a:cubicBezTo>
                  <a:cubicBezTo>
                    <a:pt x="1075" y="2206"/>
                    <a:pt x="1036" y="2259"/>
                    <a:pt x="997" y="2312"/>
                  </a:cubicBezTo>
                  <a:lnTo>
                    <a:pt x="881" y="2477"/>
                  </a:lnTo>
                  <a:cubicBezTo>
                    <a:pt x="731" y="2699"/>
                    <a:pt x="596" y="2932"/>
                    <a:pt x="475" y="3169"/>
                  </a:cubicBezTo>
                  <a:cubicBezTo>
                    <a:pt x="233" y="3643"/>
                    <a:pt x="44" y="4155"/>
                    <a:pt x="1" y="4683"/>
                  </a:cubicBezTo>
                  <a:cubicBezTo>
                    <a:pt x="151" y="4184"/>
                    <a:pt x="364" y="3705"/>
                    <a:pt x="639" y="3260"/>
                  </a:cubicBezTo>
                  <a:cubicBezTo>
                    <a:pt x="775" y="3038"/>
                    <a:pt x="920" y="2820"/>
                    <a:pt x="1070" y="2612"/>
                  </a:cubicBezTo>
                  <a:cubicBezTo>
                    <a:pt x="1152" y="2506"/>
                    <a:pt x="1225" y="2399"/>
                    <a:pt x="1307" y="2298"/>
                  </a:cubicBezTo>
                  <a:cubicBezTo>
                    <a:pt x="1389" y="2196"/>
                    <a:pt x="1467" y="2095"/>
                    <a:pt x="1554" y="1998"/>
                  </a:cubicBezTo>
                  <a:lnTo>
                    <a:pt x="1810" y="1703"/>
                  </a:lnTo>
                  <a:lnTo>
                    <a:pt x="2076" y="1422"/>
                  </a:lnTo>
                  <a:cubicBezTo>
                    <a:pt x="2168" y="1330"/>
                    <a:pt x="2265" y="1239"/>
                    <a:pt x="2357" y="1147"/>
                  </a:cubicBezTo>
                  <a:cubicBezTo>
                    <a:pt x="2400" y="1103"/>
                    <a:pt x="2453" y="1064"/>
                    <a:pt x="2502" y="1021"/>
                  </a:cubicBezTo>
                  <a:lnTo>
                    <a:pt x="2647" y="890"/>
                  </a:lnTo>
                  <a:cubicBezTo>
                    <a:pt x="3039" y="542"/>
                    <a:pt x="3469" y="247"/>
                    <a:pt x="3933"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8"/>
          <p:cNvGrpSpPr/>
          <p:nvPr/>
        </p:nvGrpSpPr>
        <p:grpSpPr>
          <a:xfrm rot="5115862" flipH="1">
            <a:off x="9138850" y="1498910"/>
            <a:ext cx="692199" cy="827137"/>
            <a:chOff x="-2727738" y="2878591"/>
            <a:chExt cx="727675" cy="869530"/>
          </a:xfrm>
        </p:grpSpPr>
        <p:sp>
          <p:nvSpPr>
            <p:cNvPr id="350" name="Google Shape;350;p8"/>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8"/>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8"/>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8"/>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8"/>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8"/>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6" name="Google Shape;356;p8"/>
          <p:cNvSpPr/>
          <p:nvPr/>
        </p:nvSpPr>
        <p:spPr>
          <a:xfrm>
            <a:off x="8061402" y="788100"/>
            <a:ext cx="193895" cy="16692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7" name="Google Shape;357;p8"/>
          <p:cNvSpPr/>
          <p:nvPr/>
        </p:nvSpPr>
        <p:spPr>
          <a:xfrm>
            <a:off x="1316455" y="2169102"/>
            <a:ext cx="182120" cy="156103"/>
          </a:xfrm>
          <a:custGeom>
            <a:avLst/>
            <a:gdLst/>
            <a:ahLst/>
            <a:cxnLst/>
            <a:rect l="l" t="t" r="r" b="b"/>
            <a:pathLst>
              <a:path w="959" h="822" extrusionOk="0">
                <a:moveTo>
                  <a:pt x="547" y="96"/>
                </a:moveTo>
                <a:cubicBezTo>
                  <a:pt x="721" y="96"/>
                  <a:pt x="867" y="236"/>
                  <a:pt x="867" y="410"/>
                </a:cubicBezTo>
                <a:cubicBezTo>
                  <a:pt x="867" y="603"/>
                  <a:pt x="709" y="730"/>
                  <a:pt x="546" y="730"/>
                </a:cubicBezTo>
                <a:cubicBezTo>
                  <a:pt x="468" y="730"/>
                  <a:pt x="389" y="701"/>
                  <a:pt x="325" y="637"/>
                </a:cubicBezTo>
                <a:cubicBezTo>
                  <a:pt x="126" y="434"/>
                  <a:pt x="267" y="96"/>
                  <a:pt x="547" y="96"/>
                </a:cubicBezTo>
                <a:close/>
                <a:moveTo>
                  <a:pt x="546" y="0"/>
                </a:moveTo>
                <a:cubicBezTo>
                  <a:pt x="446" y="0"/>
                  <a:pt x="344" y="37"/>
                  <a:pt x="262" y="120"/>
                </a:cubicBezTo>
                <a:cubicBezTo>
                  <a:pt x="1" y="381"/>
                  <a:pt x="185" y="821"/>
                  <a:pt x="547" y="821"/>
                </a:cubicBezTo>
                <a:cubicBezTo>
                  <a:pt x="775" y="816"/>
                  <a:pt x="958" y="637"/>
                  <a:pt x="958" y="410"/>
                </a:cubicBezTo>
                <a:cubicBezTo>
                  <a:pt x="958" y="164"/>
                  <a:pt x="756" y="0"/>
                  <a:pt x="546" y="0"/>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2395005" y="1979105"/>
            <a:ext cx="100468" cy="97869"/>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8255293" y="1281556"/>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8"/>
          <p:cNvSpPr/>
          <p:nvPr/>
        </p:nvSpPr>
        <p:spPr>
          <a:xfrm>
            <a:off x="10444127" y="2378040"/>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8"/>
          <p:cNvSpPr/>
          <p:nvPr/>
        </p:nvSpPr>
        <p:spPr>
          <a:xfrm>
            <a:off x="1849895" y="2753777"/>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9925659" y="2575440"/>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10219999" y="2291534"/>
            <a:ext cx="100467" cy="86508"/>
          </a:xfrm>
          <a:custGeom>
            <a:avLst/>
            <a:gdLst/>
            <a:ahLst/>
            <a:cxnLst/>
            <a:rect l="l" t="t" r="r" b="b"/>
            <a:pathLst>
              <a:path w="1021" h="879" extrusionOk="0">
                <a:moveTo>
                  <a:pt x="586" y="95"/>
                </a:moveTo>
                <a:cubicBezTo>
                  <a:pt x="774" y="95"/>
                  <a:pt x="934" y="250"/>
                  <a:pt x="934" y="439"/>
                </a:cubicBezTo>
                <a:cubicBezTo>
                  <a:pt x="934" y="648"/>
                  <a:pt x="761" y="787"/>
                  <a:pt x="581" y="787"/>
                </a:cubicBezTo>
                <a:cubicBezTo>
                  <a:pt x="496" y="787"/>
                  <a:pt x="409" y="756"/>
                  <a:pt x="339" y="685"/>
                </a:cubicBezTo>
                <a:cubicBezTo>
                  <a:pt x="121" y="468"/>
                  <a:pt x="276" y="95"/>
                  <a:pt x="586" y="95"/>
                </a:cubicBezTo>
                <a:close/>
                <a:moveTo>
                  <a:pt x="580" y="1"/>
                </a:moveTo>
                <a:cubicBezTo>
                  <a:pt x="474" y="1"/>
                  <a:pt x="365" y="40"/>
                  <a:pt x="276" y="129"/>
                </a:cubicBezTo>
                <a:cubicBezTo>
                  <a:pt x="0" y="405"/>
                  <a:pt x="194" y="879"/>
                  <a:pt x="586" y="879"/>
                </a:cubicBezTo>
                <a:cubicBezTo>
                  <a:pt x="827" y="879"/>
                  <a:pt x="1021" y="680"/>
                  <a:pt x="1021" y="439"/>
                </a:cubicBezTo>
                <a:cubicBezTo>
                  <a:pt x="1021" y="176"/>
                  <a:pt x="805" y="1"/>
                  <a:pt x="580"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4" name="Google Shape;364;p8"/>
          <p:cNvGrpSpPr/>
          <p:nvPr/>
        </p:nvGrpSpPr>
        <p:grpSpPr>
          <a:xfrm>
            <a:off x="985424" y="4211444"/>
            <a:ext cx="1610569" cy="1912811"/>
            <a:chOff x="-2819875" y="-1836800"/>
            <a:chExt cx="314425" cy="373450"/>
          </a:xfrm>
        </p:grpSpPr>
        <p:sp>
          <p:nvSpPr>
            <p:cNvPr id="365" name="Google Shape;365;p8"/>
            <p:cNvSpPr/>
            <p:nvPr/>
          </p:nvSpPr>
          <p:spPr>
            <a:xfrm>
              <a:off x="-2741500" y="-1778875"/>
              <a:ext cx="160475" cy="138850"/>
            </a:xfrm>
            <a:custGeom>
              <a:avLst/>
              <a:gdLst/>
              <a:ahLst/>
              <a:cxnLst/>
              <a:rect l="l" t="t" r="r" b="b"/>
              <a:pathLst>
                <a:path w="6419" h="5554" extrusionOk="0">
                  <a:moveTo>
                    <a:pt x="0" y="1"/>
                  </a:moveTo>
                  <a:lnTo>
                    <a:pt x="0" y="5553"/>
                  </a:lnTo>
                  <a:cubicBezTo>
                    <a:pt x="0" y="5553"/>
                    <a:pt x="590" y="2879"/>
                    <a:pt x="3212" y="2879"/>
                  </a:cubicBezTo>
                  <a:cubicBezTo>
                    <a:pt x="5834" y="2879"/>
                    <a:pt x="6419" y="5553"/>
                    <a:pt x="6419" y="5553"/>
                  </a:cubicBezTo>
                  <a:lnTo>
                    <a:pt x="641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26109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3" y="1399"/>
                    <a:pt x="3463" y="2027"/>
                  </a:cubicBezTo>
                  <a:lnTo>
                    <a:pt x="3463" y="11760"/>
                  </a:lnTo>
                  <a:cubicBezTo>
                    <a:pt x="3463" y="11968"/>
                    <a:pt x="3613" y="12151"/>
                    <a:pt x="3817" y="12151"/>
                  </a:cubicBezTo>
                  <a:lnTo>
                    <a:pt x="3841" y="12151"/>
                  </a:lnTo>
                  <a:cubicBezTo>
                    <a:pt x="4049" y="12142"/>
                    <a:pt x="4213" y="11968"/>
                    <a:pt x="4203" y="11760"/>
                  </a:cubicBezTo>
                  <a:lnTo>
                    <a:pt x="4203" y="1239"/>
                  </a:lnTo>
                  <a:cubicBezTo>
                    <a:pt x="4208" y="556"/>
                    <a:pt x="3657" y="0"/>
                    <a:pt x="2977" y="0"/>
                  </a:cubicBezTo>
                  <a:cubicBezTo>
                    <a:pt x="2968" y="0"/>
                    <a:pt x="2959"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2611275" y="-1767875"/>
              <a:ext cx="105825" cy="61700"/>
            </a:xfrm>
            <a:custGeom>
              <a:avLst/>
              <a:gdLst/>
              <a:ahLst/>
              <a:cxnLst/>
              <a:rect l="l" t="t" r="r" b="b"/>
              <a:pathLst>
                <a:path w="4233"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28195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4" y="1399"/>
                    <a:pt x="3464" y="2027"/>
                  </a:cubicBezTo>
                  <a:lnTo>
                    <a:pt x="3464" y="11760"/>
                  </a:lnTo>
                  <a:cubicBezTo>
                    <a:pt x="3464" y="11968"/>
                    <a:pt x="3613" y="12151"/>
                    <a:pt x="3817" y="12151"/>
                  </a:cubicBezTo>
                  <a:lnTo>
                    <a:pt x="3841" y="12151"/>
                  </a:lnTo>
                  <a:cubicBezTo>
                    <a:pt x="4049" y="12142"/>
                    <a:pt x="4213" y="11968"/>
                    <a:pt x="4204" y="11760"/>
                  </a:cubicBezTo>
                  <a:lnTo>
                    <a:pt x="4204" y="1239"/>
                  </a:lnTo>
                  <a:cubicBezTo>
                    <a:pt x="4208" y="556"/>
                    <a:pt x="3657" y="0"/>
                    <a:pt x="2977" y="0"/>
                  </a:cubicBezTo>
                  <a:cubicBezTo>
                    <a:pt x="2968" y="0"/>
                    <a:pt x="2960"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2819875" y="-1767875"/>
              <a:ext cx="105850" cy="61700"/>
            </a:xfrm>
            <a:custGeom>
              <a:avLst/>
              <a:gdLst/>
              <a:ahLst/>
              <a:cxnLst/>
              <a:rect l="l" t="t" r="r" b="b"/>
              <a:pathLst>
                <a:path w="4234"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2800775" y="-1745125"/>
              <a:ext cx="67875" cy="265200"/>
            </a:xfrm>
            <a:custGeom>
              <a:avLst/>
              <a:gdLst/>
              <a:ahLst/>
              <a:cxnLst/>
              <a:rect l="l" t="t" r="r" b="b"/>
              <a:pathLst>
                <a:path w="2715" h="10608" extrusionOk="0">
                  <a:moveTo>
                    <a:pt x="818" y="0"/>
                  </a:moveTo>
                  <a:cubicBezTo>
                    <a:pt x="373" y="0"/>
                    <a:pt x="1" y="518"/>
                    <a:pt x="1" y="1146"/>
                  </a:cubicBezTo>
                  <a:lnTo>
                    <a:pt x="1" y="10608"/>
                  </a:lnTo>
                  <a:lnTo>
                    <a:pt x="2715" y="10608"/>
                  </a:lnTo>
                  <a:lnTo>
                    <a:pt x="2715" y="2428"/>
                  </a:lnTo>
                  <a:lnTo>
                    <a:pt x="2715" y="1146"/>
                  </a:lnTo>
                  <a:cubicBezTo>
                    <a:pt x="2715"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2592175" y="-1745125"/>
              <a:ext cx="67875" cy="265200"/>
            </a:xfrm>
            <a:custGeom>
              <a:avLst/>
              <a:gdLst/>
              <a:ahLst/>
              <a:cxnLst/>
              <a:rect l="l" t="t" r="r" b="b"/>
              <a:pathLst>
                <a:path w="2715" h="10608" extrusionOk="0">
                  <a:moveTo>
                    <a:pt x="818" y="0"/>
                  </a:moveTo>
                  <a:cubicBezTo>
                    <a:pt x="373" y="0"/>
                    <a:pt x="1" y="518"/>
                    <a:pt x="1" y="1146"/>
                  </a:cubicBezTo>
                  <a:lnTo>
                    <a:pt x="1" y="10608"/>
                  </a:lnTo>
                  <a:lnTo>
                    <a:pt x="2714" y="10608"/>
                  </a:lnTo>
                  <a:lnTo>
                    <a:pt x="2714" y="2428"/>
                  </a:lnTo>
                  <a:lnTo>
                    <a:pt x="2714" y="1146"/>
                  </a:lnTo>
                  <a:cubicBezTo>
                    <a:pt x="2714"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2819875" y="-1836800"/>
              <a:ext cx="314425" cy="70400"/>
            </a:xfrm>
            <a:custGeom>
              <a:avLst/>
              <a:gdLst/>
              <a:ahLst/>
              <a:cxnLst/>
              <a:rect l="l" t="t" r="r" b="b"/>
              <a:pathLst>
                <a:path w="12577" h="2816" extrusionOk="0">
                  <a:moveTo>
                    <a:pt x="1" y="1"/>
                  </a:moveTo>
                  <a:lnTo>
                    <a:pt x="1" y="2816"/>
                  </a:lnTo>
                  <a:lnTo>
                    <a:pt x="12030" y="2816"/>
                  </a:lnTo>
                  <a:cubicBezTo>
                    <a:pt x="12335" y="2816"/>
                    <a:pt x="12577" y="2574"/>
                    <a:pt x="12577" y="2269"/>
                  </a:cubicBezTo>
                  <a:lnTo>
                    <a:pt x="12577" y="547"/>
                  </a:lnTo>
                  <a:cubicBezTo>
                    <a:pt x="12577" y="242"/>
                    <a:pt x="12335" y="1"/>
                    <a:pt x="1203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2587825" y="-1836800"/>
              <a:ext cx="20225" cy="75125"/>
            </a:xfrm>
            <a:custGeom>
              <a:avLst/>
              <a:gdLst/>
              <a:ahLst/>
              <a:cxnLst/>
              <a:rect l="l" t="t" r="r" b="b"/>
              <a:pathLst>
                <a:path w="809" h="3005" extrusionOk="0">
                  <a:moveTo>
                    <a:pt x="1" y="1"/>
                  </a:moveTo>
                  <a:lnTo>
                    <a:pt x="1" y="3004"/>
                  </a:lnTo>
                  <a:lnTo>
                    <a:pt x="809" y="3004"/>
                  </a:lnTo>
                  <a:lnTo>
                    <a:pt x="80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2758325"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2544875" y="-1836800"/>
              <a:ext cx="20200" cy="71000"/>
            </a:xfrm>
            <a:custGeom>
              <a:avLst/>
              <a:gdLst/>
              <a:ahLst/>
              <a:cxnLst/>
              <a:rect l="l" t="t" r="r" b="b"/>
              <a:pathLst>
                <a:path w="808" h="2840" extrusionOk="0">
                  <a:moveTo>
                    <a:pt x="0" y="1"/>
                  </a:moveTo>
                  <a:lnTo>
                    <a:pt x="0" y="2840"/>
                  </a:lnTo>
                  <a:lnTo>
                    <a:pt x="808" y="2840"/>
                  </a:lnTo>
                  <a:lnTo>
                    <a:pt x="80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2801250"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2715400" y="-1813575"/>
              <a:ext cx="104750" cy="26625"/>
            </a:xfrm>
            <a:custGeom>
              <a:avLst/>
              <a:gdLst/>
              <a:ahLst/>
              <a:cxnLst/>
              <a:rect l="l" t="t" r="r" b="b"/>
              <a:pathLst>
                <a:path w="4190" h="1065" extrusionOk="0">
                  <a:moveTo>
                    <a:pt x="528" y="0"/>
                  </a:moveTo>
                  <a:cubicBezTo>
                    <a:pt x="238" y="0"/>
                    <a:pt x="1" y="232"/>
                    <a:pt x="1" y="528"/>
                  </a:cubicBezTo>
                  <a:lnTo>
                    <a:pt x="1" y="537"/>
                  </a:lnTo>
                  <a:cubicBezTo>
                    <a:pt x="1" y="827"/>
                    <a:pt x="238" y="1064"/>
                    <a:pt x="528" y="1064"/>
                  </a:cubicBezTo>
                  <a:lnTo>
                    <a:pt x="3663" y="1064"/>
                  </a:lnTo>
                  <a:cubicBezTo>
                    <a:pt x="3958" y="1064"/>
                    <a:pt x="4190" y="827"/>
                    <a:pt x="4190" y="537"/>
                  </a:cubicBezTo>
                  <a:lnTo>
                    <a:pt x="4190" y="528"/>
                  </a:lnTo>
                  <a:cubicBezTo>
                    <a:pt x="4190" y="232"/>
                    <a:pt x="3958" y="0"/>
                    <a:pt x="366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8" name="Google Shape;378;p8"/>
          <p:cNvGrpSpPr/>
          <p:nvPr/>
        </p:nvGrpSpPr>
        <p:grpSpPr>
          <a:xfrm>
            <a:off x="10141127" y="2944224"/>
            <a:ext cx="1065472" cy="3179661"/>
            <a:chOff x="7462859" y="635000"/>
            <a:chExt cx="1326314" cy="3958085"/>
          </a:xfrm>
        </p:grpSpPr>
        <p:grpSp>
          <p:nvGrpSpPr>
            <p:cNvPr id="379" name="Google Shape;379;p8"/>
            <p:cNvGrpSpPr/>
            <p:nvPr/>
          </p:nvGrpSpPr>
          <p:grpSpPr>
            <a:xfrm>
              <a:off x="7462859" y="635000"/>
              <a:ext cx="1326314" cy="3958085"/>
              <a:chOff x="-2405225" y="-1911776"/>
              <a:chExt cx="160150" cy="477926"/>
            </a:xfrm>
          </p:grpSpPr>
          <p:sp>
            <p:nvSpPr>
              <p:cNvPr id="380" name="Google Shape;380;p8"/>
              <p:cNvSpPr/>
              <p:nvPr/>
            </p:nvSpPr>
            <p:spPr>
              <a:xfrm>
                <a:off x="-2362775" y="-1826525"/>
                <a:ext cx="75250" cy="305250"/>
              </a:xfrm>
              <a:custGeom>
                <a:avLst/>
                <a:gdLst/>
                <a:ahLst/>
                <a:cxnLst/>
                <a:rect l="l" t="t" r="r" b="b"/>
                <a:pathLst>
                  <a:path w="3010" h="12210" extrusionOk="0">
                    <a:moveTo>
                      <a:pt x="915" y="1"/>
                    </a:moveTo>
                    <a:cubicBezTo>
                      <a:pt x="625" y="1"/>
                      <a:pt x="392" y="238"/>
                      <a:pt x="392" y="528"/>
                    </a:cubicBezTo>
                    <a:lnTo>
                      <a:pt x="1" y="12209"/>
                    </a:lnTo>
                    <a:lnTo>
                      <a:pt x="3009" y="12200"/>
                    </a:lnTo>
                    <a:lnTo>
                      <a:pt x="2584" y="528"/>
                    </a:lnTo>
                    <a:cubicBezTo>
                      <a:pt x="2584" y="238"/>
                      <a:pt x="2424" y="1"/>
                      <a:pt x="2134"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2355875" y="-1748650"/>
                <a:ext cx="60725" cy="19500"/>
              </a:xfrm>
              <a:custGeom>
                <a:avLst/>
                <a:gdLst/>
                <a:ahLst/>
                <a:cxnLst/>
                <a:rect l="l" t="t" r="r" b="b"/>
                <a:pathLst>
                  <a:path w="2429" h="780" extrusionOk="0">
                    <a:moveTo>
                      <a:pt x="29" y="1"/>
                    </a:moveTo>
                    <a:lnTo>
                      <a:pt x="0" y="780"/>
                    </a:lnTo>
                    <a:lnTo>
                      <a:pt x="2429" y="780"/>
                    </a:lnTo>
                    <a:lnTo>
                      <a:pt x="240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2354075" y="-1792550"/>
                <a:ext cx="57000" cy="9825"/>
              </a:xfrm>
              <a:custGeom>
                <a:avLst/>
                <a:gdLst/>
                <a:ahLst/>
                <a:cxnLst/>
                <a:rect l="l" t="t" r="r" b="b"/>
                <a:pathLst>
                  <a:path w="2280" h="393" extrusionOk="0">
                    <a:moveTo>
                      <a:pt x="15" y="1"/>
                    </a:moveTo>
                    <a:lnTo>
                      <a:pt x="1" y="393"/>
                    </a:lnTo>
                    <a:lnTo>
                      <a:pt x="2279" y="393"/>
                    </a:lnTo>
                    <a:lnTo>
                      <a:pt x="2265"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2362175" y="-1559525"/>
                <a:ext cx="73675" cy="19500"/>
              </a:xfrm>
              <a:custGeom>
                <a:avLst/>
                <a:gdLst/>
                <a:ahLst/>
                <a:cxnLst/>
                <a:rect l="l" t="t" r="r" b="b"/>
                <a:pathLst>
                  <a:path w="2947" h="780" extrusionOk="0">
                    <a:moveTo>
                      <a:pt x="25" y="1"/>
                    </a:moveTo>
                    <a:lnTo>
                      <a:pt x="1" y="780"/>
                    </a:lnTo>
                    <a:lnTo>
                      <a:pt x="2947" y="780"/>
                    </a:lnTo>
                    <a:lnTo>
                      <a:pt x="2918"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2339200" y="-1695075"/>
                <a:ext cx="25800" cy="101475"/>
              </a:xfrm>
              <a:custGeom>
                <a:avLst/>
                <a:gdLst/>
                <a:ahLst/>
                <a:cxnLst/>
                <a:rect l="l" t="t" r="r" b="b"/>
                <a:pathLst>
                  <a:path w="1032" h="4059" extrusionOk="0">
                    <a:moveTo>
                      <a:pt x="514" y="1"/>
                    </a:moveTo>
                    <a:cubicBezTo>
                      <a:pt x="228" y="1"/>
                      <a:pt x="1" y="228"/>
                      <a:pt x="1" y="513"/>
                    </a:cubicBezTo>
                    <a:lnTo>
                      <a:pt x="1" y="3551"/>
                    </a:lnTo>
                    <a:cubicBezTo>
                      <a:pt x="1" y="3832"/>
                      <a:pt x="228" y="4059"/>
                      <a:pt x="514" y="4059"/>
                    </a:cubicBezTo>
                    <a:lnTo>
                      <a:pt x="523" y="4059"/>
                    </a:lnTo>
                    <a:cubicBezTo>
                      <a:pt x="804" y="4059"/>
                      <a:pt x="1031" y="3832"/>
                      <a:pt x="1031" y="3551"/>
                    </a:cubicBezTo>
                    <a:lnTo>
                      <a:pt x="1031" y="513"/>
                    </a:lnTo>
                    <a:cubicBezTo>
                      <a:pt x="1031" y="228"/>
                      <a:pt x="804" y="1"/>
                      <a:pt x="52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2405225" y="-1521550"/>
                <a:ext cx="160150" cy="87700"/>
              </a:xfrm>
              <a:custGeom>
                <a:avLst/>
                <a:gdLst/>
                <a:ahLst/>
                <a:cxnLst/>
                <a:rect l="l" t="t" r="r" b="b"/>
                <a:pathLst>
                  <a:path w="6406" h="3508" extrusionOk="0">
                    <a:moveTo>
                      <a:pt x="4698" y="1"/>
                    </a:moveTo>
                    <a:lnTo>
                      <a:pt x="1689" y="10"/>
                    </a:lnTo>
                    <a:cubicBezTo>
                      <a:pt x="1350" y="707"/>
                      <a:pt x="736" y="2710"/>
                      <a:pt x="1" y="3508"/>
                    </a:cubicBezTo>
                    <a:lnTo>
                      <a:pt x="369" y="3508"/>
                    </a:lnTo>
                    <a:lnTo>
                      <a:pt x="1660" y="3503"/>
                    </a:lnTo>
                    <a:cubicBezTo>
                      <a:pt x="1660" y="3503"/>
                      <a:pt x="1723" y="2637"/>
                      <a:pt x="2115" y="1994"/>
                    </a:cubicBezTo>
                    <a:cubicBezTo>
                      <a:pt x="2312" y="1673"/>
                      <a:pt x="2746" y="1511"/>
                      <a:pt x="3180" y="1511"/>
                    </a:cubicBezTo>
                    <a:cubicBezTo>
                      <a:pt x="3609" y="1511"/>
                      <a:pt x="4039" y="1669"/>
                      <a:pt x="4238" y="1989"/>
                    </a:cubicBezTo>
                    <a:cubicBezTo>
                      <a:pt x="4635" y="2632"/>
                      <a:pt x="4746" y="3488"/>
                      <a:pt x="4746" y="3488"/>
                    </a:cubicBezTo>
                    <a:lnTo>
                      <a:pt x="6038" y="3483"/>
                    </a:lnTo>
                    <a:lnTo>
                      <a:pt x="6405" y="3483"/>
                    </a:lnTo>
                    <a:cubicBezTo>
                      <a:pt x="5660" y="2690"/>
                      <a:pt x="5046" y="692"/>
                      <a:pt x="4698"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2331200" y="-1831600"/>
                <a:ext cx="12350" cy="4250"/>
              </a:xfrm>
              <a:custGeom>
                <a:avLst/>
                <a:gdLst/>
                <a:ahLst/>
                <a:cxnLst/>
                <a:rect l="l" t="t" r="r" b="b"/>
                <a:pathLst>
                  <a:path w="494" h="170" extrusionOk="0">
                    <a:moveTo>
                      <a:pt x="489" y="1"/>
                    </a:moveTo>
                    <a:cubicBezTo>
                      <a:pt x="469" y="5"/>
                      <a:pt x="450" y="10"/>
                      <a:pt x="431" y="10"/>
                    </a:cubicBezTo>
                    <a:lnTo>
                      <a:pt x="58" y="10"/>
                    </a:lnTo>
                    <a:cubicBezTo>
                      <a:pt x="39" y="10"/>
                      <a:pt x="20" y="10"/>
                      <a:pt x="0" y="5"/>
                    </a:cubicBezTo>
                    <a:lnTo>
                      <a:pt x="0" y="170"/>
                    </a:lnTo>
                    <a:lnTo>
                      <a:pt x="494" y="170"/>
                    </a:lnTo>
                    <a:cubicBezTo>
                      <a:pt x="489" y="102"/>
                      <a:pt x="489" y="44"/>
                      <a:pt x="489"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2331575" y="-1856375"/>
                <a:ext cx="12975" cy="130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8"/>
              <p:cNvSpPr/>
              <p:nvPr/>
            </p:nvSpPr>
            <p:spPr>
              <a:xfrm>
                <a:off x="-2334000" y="-1870775"/>
                <a:ext cx="17700" cy="7525"/>
              </a:xfrm>
              <a:custGeom>
                <a:avLst/>
                <a:gdLst/>
                <a:ahLst/>
                <a:cxnLst/>
                <a:rect l="l" t="t" r="r" b="b"/>
                <a:pathLst>
                  <a:path w="708" h="301" extrusionOk="0">
                    <a:moveTo>
                      <a:pt x="165" y="0"/>
                    </a:moveTo>
                    <a:lnTo>
                      <a:pt x="1" y="300"/>
                    </a:lnTo>
                    <a:lnTo>
                      <a:pt x="707" y="300"/>
                    </a:lnTo>
                    <a:lnTo>
                      <a:pt x="547" y="5"/>
                    </a:lnTo>
                    <a:cubicBezTo>
                      <a:pt x="538" y="10"/>
                      <a:pt x="523" y="15"/>
                      <a:pt x="514" y="15"/>
                    </a:cubicBezTo>
                    <a:lnTo>
                      <a:pt x="214" y="15"/>
                    </a:lnTo>
                    <a:cubicBezTo>
                      <a:pt x="194" y="15"/>
                      <a:pt x="180" y="10"/>
                      <a:pt x="165" y="0"/>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8"/>
              <p:cNvSpPr/>
              <p:nvPr/>
            </p:nvSpPr>
            <p:spPr>
              <a:xfrm>
                <a:off x="-2334100" y="-1863050"/>
                <a:ext cx="25" cy="150"/>
              </a:xfrm>
              <a:custGeom>
                <a:avLst/>
                <a:gdLst/>
                <a:ahLst/>
                <a:cxnLst/>
                <a:rect l="l" t="t" r="r" b="b"/>
                <a:pathLst>
                  <a:path w="1" h="6" extrusionOk="0">
                    <a:moveTo>
                      <a:pt x="0" y="6"/>
                    </a:moveTo>
                    <a:lnTo>
                      <a:pt x="0" y="6"/>
                    </a:lnTo>
                    <a:lnTo>
                      <a:pt x="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2335325" y="-1827375"/>
                <a:ext cx="4150" cy="2575"/>
              </a:xfrm>
              <a:custGeom>
                <a:avLst/>
                <a:gdLst/>
                <a:ahLst/>
                <a:cxnLst/>
                <a:rect l="l" t="t" r="r" b="b"/>
                <a:pathLst>
                  <a:path w="166" h="103" extrusionOk="0">
                    <a:moveTo>
                      <a:pt x="68" y="1"/>
                    </a:moveTo>
                    <a:cubicBezTo>
                      <a:pt x="1" y="1"/>
                      <a:pt x="1" y="102"/>
                      <a:pt x="68" y="102"/>
                    </a:cubicBezTo>
                    <a:lnTo>
                      <a:pt x="165" y="102"/>
                    </a:lnTo>
                    <a:lnTo>
                      <a:pt x="165"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2318875" y="-1827375"/>
                <a:ext cx="4500" cy="2575"/>
              </a:xfrm>
              <a:custGeom>
                <a:avLst/>
                <a:gdLst/>
                <a:ahLst/>
                <a:cxnLst/>
                <a:rect l="l" t="t" r="r" b="b"/>
                <a:pathLst>
                  <a:path w="180" h="103" extrusionOk="0">
                    <a:moveTo>
                      <a:pt x="116" y="1"/>
                    </a:moveTo>
                    <a:cubicBezTo>
                      <a:pt x="115" y="1"/>
                      <a:pt x="113" y="1"/>
                      <a:pt x="112" y="1"/>
                    </a:cubicBezTo>
                    <a:lnTo>
                      <a:pt x="1" y="1"/>
                    </a:lnTo>
                    <a:lnTo>
                      <a:pt x="1" y="102"/>
                    </a:lnTo>
                    <a:lnTo>
                      <a:pt x="112" y="102"/>
                    </a:lnTo>
                    <a:cubicBezTo>
                      <a:pt x="178" y="102"/>
                      <a:pt x="179" y="1"/>
                      <a:pt x="11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2331200" y="-1827375"/>
                <a:ext cx="12225" cy="2575"/>
              </a:xfrm>
              <a:custGeom>
                <a:avLst/>
                <a:gdLst/>
                <a:ahLst/>
                <a:cxnLst/>
                <a:rect l="l" t="t" r="r" b="b"/>
                <a:pathLst>
                  <a:path w="489" h="103" extrusionOk="0">
                    <a:moveTo>
                      <a:pt x="0" y="1"/>
                    </a:moveTo>
                    <a:lnTo>
                      <a:pt x="0" y="102"/>
                    </a:lnTo>
                    <a:lnTo>
                      <a:pt x="489" y="102"/>
                    </a:lnTo>
                    <a:cubicBezTo>
                      <a:pt x="489" y="64"/>
                      <a:pt x="489" y="30"/>
                      <a:pt x="489"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8"/>
              <p:cNvSpPr/>
              <p:nvPr/>
            </p:nvSpPr>
            <p:spPr>
              <a:xfrm>
                <a:off x="-2334100" y="-1862925"/>
                <a:ext cx="2550" cy="6450"/>
              </a:xfrm>
              <a:custGeom>
                <a:avLst/>
                <a:gdLst/>
                <a:ahLst/>
                <a:cxnLst/>
                <a:rect l="l" t="t" r="r" b="b"/>
                <a:pathLst>
                  <a:path w="102" h="258" extrusionOk="0">
                    <a:moveTo>
                      <a:pt x="0" y="1"/>
                    </a:moveTo>
                    <a:lnTo>
                      <a:pt x="0" y="170"/>
                    </a:lnTo>
                    <a:cubicBezTo>
                      <a:pt x="0" y="218"/>
                      <a:pt x="39" y="257"/>
                      <a:pt x="92" y="257"/>
                    </a:cubicBezTo>
                    <a:lnTo>
                      <a:pt x="102" y="257"/>
                    </a:lnTo>
                    <a:lnTo>
                      <a:pt x="102" y="243"/>
                    </a:lnTo>
                    <a:lnTo>
                      <a:pt x="73" y="175"/>
                    </a:lnTo>
                    <a:lnTo>
                      <a:pt x="15" y="40"/>
                    </a:lnTo>
                    <a:lnTo>
                      <a:pt x="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8"/>
              <p:cNvSpPr/>
              <p:nvPr/>
            </p:nvSpPr>
            <p:spPr>
              <a:xfrm>
                <a:off x="-2334100" y="-1863275"/>
                <a:ext cx="250" cy="250"/>
              </a:xfrm>
              <a:custGeom>
                <a:avLst/>
                <a:gdLst/>
                <a:ahLst/>
                <a:cxnLst/>
                <a:rect l="l" t="t" r="r" b="b"/>
                <a:pathLst>
                  <a:path w="10" h="10" extrusionOk="0">
                    <a:moveTo>
                      <a:pt x="0" y="0"/>
                    </a:moveTo>
                    <a:lnTo>
                      <a:pt x="0" y="10"/>
                    </a:lnTo>
                    <a:lnTo>
                      <a:pt x="10"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a:off x="-2318625" y="-1863275"/>
                <a:ext cx="2675" cy="6925"/>
              </a:xfrm>
              <a:custGeom>
                <a:avLst/>
                <a:gdLst/>
                <a:ahLst/>
                <a:cxnLst/>
                <a:rect l="l" t="t" r="r" b="b"/>
                <a:pathLst>
                  <a:path w="107" h="277" extrusionOk="0">
                    <a:moveTo>
                      <a:pt x="97" y="0"/>
                    </a:moveTo>
                    <a:lnTo>
                      <a:pt x="102" y="15"/>
                    </a:lnTo>
                    <a:lnTo>
                      <a:pt x="58" y="121"/>
                    </a:lnTo>
                    <a:lnTo>
                      <a:pt x="29" y="189"/>
                    </a:lnTo>
                    <a:lnTo>
                      <a:pt x="0" y="261"/>
                    </a:lnTo>
                    <a:lnTo>
                      <a:pt x="0" y="276"/>
                    </a:lnTo>
                    <a:lnTo>
                      <a:pt x="20" y="276"/>
                    </a:lnTo>
                    <a:cubicBezTo>
                      <a:pt x="68" y="276"/>
                      <a:pt x="107" y="232"/>
                      <a:pt x="107" y="184"/>
                    </a:cubicBezTo>
                    <a:lnTo>
                      <a:pt x="107"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a:off x="-2334100" y="-1863275"/>
                <a:ext cx="18025" cy="3050"/>
              </a:xfrm>
              <a:custGeom>
                <a:avLst/>
                <a:gdLst/>
                <a:ahLst/>
                <a:cxnLst/>
                <a:rect l="l" t="t" r="r" b="b"/>
                <a:pathLst>
                  <a:path w="721" h="122" extrusionOk="0">
                    <a:moveTo>
                      <a:pt x="10" y="0"/>
                    </a:moveTo>
                    <a:lnTo>
                      <a:pt x="0" y="10"/>
                    </a:lnTo>
                    <a:lnTo>
                      <a:pt x="0" y="15"/>
                    </a:lnTo>
                    <a:lnTo>
                      <a:pt x="15" y="54"/>
                    </a:lnTo>
                    <a:lnTo>
                      <a:pt x="705" y="54"/>
                    </a:lnTo>
                    <a:lnTo>
                      <a:pt x="721" y="15"/>
                    </a:lnTo>
                    <a:lnTo>
                      <a:pt x="716" y="0"/>
                    </a:lnTo>
                    <a:close/>
                    <a:moveTo>
                      <a:pt x="705" y="54"/>
                    </a:moveTo>
                    <a:lnTo>
                      <a:pt x="677" y="121"/>
                    </a:lnTo>
                    <a:lnTo>
                      <a:pt x="706" y="54"/>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a:off x="-2332300" y="-1858575"/>
                <a:ext cx="14425" cy="2225"/>
              </a:xfrm>
              <a:custGeom>
                <a:avLst/>
                <a:gdLst/>
                <a:ahLst/>
                <a:cxnLst/>
                <a:rect l="l" t="t" r="r" b="b"/>
                <a:pathLst>
                  <a:path w="577" h="89" extrusionOk="0">
                    <a:moveTo>
                      <a:pt x="1" y="1"/>
                    </a:moveTo>
                    <a:lnTo>
                      <a:pt x="30" y="73"/>
                    </a:lnTo>
                    <a:lnTo>
                      <a:pt x="30" y="88"/>
                    </a:lnTo>
                    <a:lnTo>
                      <a:pt x="547" y="88"/>
                    </a:lnTo>
                    <a:lnTo>
                      <a:pt x="547" y="73"/>
                    </a:lnTo>
                    <a:lnTo>
                      <a:pt x="576"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a:off x="-2317900" y="-1860250"/>
                <a:ext cx="750" cy="1700"/>
              </a:xfrm>
              <a:custGeom>
                <a:avLst/>
                <a:gdLst/>
                <a:ahLst/>
                <a:cxnLst/>
                <a:rect l="l" t="t" r="r" b="b"/>
                <a:pathLst>
                  <a:path w="30" h="68" extrusionOk="0">
                    <a:moveTo>
                      <a:pt x="29" y="0"/>
                    </a:moveTo>
                    <a:lnTo>
                      <a:pt x="0" y="68"/>
                    </a:lnTo>
                    <a:lnTo>
                      <a:pt x="0" y="68"/>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a:off x="-2333750" y="-1861950"/>
                <a:ext cx="1475" cy="3400"/>
              </a:xfrm>
              <a:custGeom>
                <a:avLst/>
                <a:gdLst/>
                <a:ahLst/>
                <a:cxnLst/>
                <a:rect l="l" t="t" r="r" b="b"/>
                <a:pathLst>
                  <a:path w="59" h="136" extrusionOk="0">
                    <a:moveTo>
                      <a:pt x="59" y="136"/>
                    </a:moveTo>
                    <a:lnTo>
                      <a:pt x="59" y="136"/>
                    </a:lnTo>
                    <a:lnTo>
                      <a:pt x="1"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8"/>
              <p:cNvSpPr/>
              <p:nvPr/>
            </p:nvSpPr>
            <p:spPr>
              <a:xfrm>
                <a:off x="-2333750" y="-1861950"/>
                <a:ext cx="17325" cy="3400"/>
              </a:xfrm>
              <a:custGeom>
                <a:avLst/>
                <a:gdLst/>
                <a:ahLst/>
                <a:cxnLst/>
                <a:rect l="l" t="t" r="r" b="b"/>
                <a:pathLst>
                  <a:path w="693" h="136" extrusionOk="0">
                    <a:moveTo>
                      <a:pt x="1" y="1"/>
                    </a:moveTo>
                    <a:lnTo>
                      <a:pt x="59" y="136"/>
                    </a:lnTo>
                    <a:lnTo>
                      <a:pt x="634" y="136"/>
                    </a:lnTo>
                    <a:lnTo>
                      <a:pt x="663" y="68"/>
                    </a:lnTo>
                    <a:lnTo>
                      <a:pt x="692"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8"/>
              <p:cNvSpPr/>
              <p:nvPr/>
            </p:nvSpPr>
            <p:spPr>
              <a:xfrm>
                <a:off x="-2330600" y="-1874275"/>
                <a:ext cx="12125" cy="3650"/>
              </a:xfrm>
              <a:custGeom>
                <a:avLst/>
                <a:gdLst/>
                <a:ahLst/>
                <a:cxnLst/>
                <a:rect l="l" t="t" r="r" b="b"/>
                <a:pathLst>
                  <a:path w="485" h="146" extrusionOk="0">
                    <a:moveTo>
                      <a:pt x="78" y="0"/>
                    </a:moveTo>
                    <a:cubicBezTo>
                      <a:pt x="34" y="0"/>
                      <a:pt x="0" y="34"/>
                      <a:pt x="0" y="78"/>
                    </a:cubicBezTo>
                    <a:cubicBezTo>
                      <a:pt x="0" y="102"/>
                      <a:pt x="15" y="126"/>
                      <a:pt x="34" y="140"/>
                    </a:cubicBezTo>
                    <a:lnTo>
                      <a:pt x="34" y="136"/>
                    </a:lnTo>
                    <a:lnTo>
                      <a:pt x="407" y="136"/>
                    </a:lnTo>
                    <a:lnTo>
                      <a:pt x="411" y="145"/>
                    </a:lnTo>
                    <a:cubicBezTo>
                      <a:pt x="484" y="107"/>
                      <a:pt x="455" y="0"/>
                      <a:pt x="378" y="0"/>
                    </a:cubicBezTo>
                    <a:lnTo>
                      <a:pt x="271" y="0"/>
                    </a:lnTo>
                    <a:lnTo>
                      <a:pt x="271" y="39"/>
                    </a:lnTo>
                    <a:lnTo>
                      <a:pt x="199" y="39"/>
                    </a:lnTo>
                    <a:lnTo>
                      <a:pt x="199"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2329750" y="-1870900"/>
                <a:ext cx="9450" cy="500"/>
              </a:xfrm>
              <a:custGeom>
                <a:avLst/>
                <a:gdLst/>
                <a:ahLst/>
                <a:cxnLst/>
                <a:rect l="l" t="t" r="r" b="b"/>
                <a:pathLst>
                  <a:path w="378" h="20" extrusionOk="0">
                    <a:moveTo>
                      <a:pt x="0" y="1"/>
                    </a:moveTo>
                    <a:lnTo>
                      <a:pt x="0" y="5"/>
                    </a:lnTo>
                    <a:cubicBezTo>
                      <a:pt x="15" y="15"/>
                      <a:pt x="29" y="20"/>
                      <a:pt x="49" y="20"/>
                    </a:cubicBezTo>
                    <a:lnTo>
                      <a:pt x="344" y="20"/>
                    </a:lnTo>
                    <a:cubicBezTo>
                      <a:pt x="353" y="20"/>
                      <a:pt x="368" y="15"/>
                      <a:pt x="377" y="10"/>
                    </a:cubicBezTo>
                    <a:lnTo>
                      <a:pt x="3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2325650" y="-1911776"/>
                <a:ext cx="1851" cy="39698"/>
              </a:xfrm>
              <a:custGeom>
                <a:avLst/>
                <a:gdLst/>
                <a:ahLst/>
                <a:cxnLst/>
                <a:rect l="l" t="t" r="r" b="b"/>
                <a:pathLst>
                  <a:path w="74" h="1501" extrusionOk="0">
                    <a:moveTo>
                      <a:pt x="1" y="1"/>
                    </a:moveTo>
                    <a:lnTo>
                      <a:pt x="1" y="1500"/>
                    </a:lnTo>
                    <a:lnTo>
                      <a:pt x="73" y="1500"/>
                    </a:lnTo>
                    <a:lnTo>
                      <a:pt x="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8"/>
              <p:cNvSpPr/>
              <p:nvPr/>
            </p:nvSpPr>
            <p:spPr>
              <a:xfrm>
                <a:off x="-2325650" y="-1874275"/>
                <a:ext cx="1850" cy="850"/>
              </a:xfrm>
              <a:custGeom>
                <a:avLst/>
                <a:gdLst/>
                <a:ahLst/>
                <a:cxnLst/>
                <a:rect l="l" t="t" r="r" b="b"/>
                <a:pathLst>
                  <a:path w="74" h="34" extrusionOk="0">
                    <a:moveTo>
                      <a:pt x="1" y="0"/>
                    </a:moveTo>
                    <a:lnTo>
                      <a:pt x="1" y="34"/>
                    </a:lnTo>
                    <a:lnTo>
                      <a:pt x="73" y="34"/>
                    </a:lnTo>
                    <a:lnTo>
                      <a:pt x="73"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8"/>
              <p:cNvSpPr/>
              <p:nvPr/>
            </p:nvSpPr>
            <p:spPr>
              <a:xfrm>
                <a:off x="-2319000" y="-1843325"/>
                <a:ext cx="6325" cy="11750"/>
              </a:xfrm>
              <a:custGeom>
                <a:avLst/>
                <a:gdLst/>
                <a:ahLst/>
                <a:cxnLst/>
                <a:rect l="l" t="t" r="r" b="b"/>
                <a:pathLst>
                  <a:path w="253" h="470" extrusionOk="0">
                    <a:moveTo>
                      <a:pt x="10" y="0"/>
                    </a:moveTo>
                    <a:lnTo>
                      <a:pt x="6" y="373"/>
                    </a:lnTo>
                    <a:cubicBezTo>
                      <a:pt x="6" y="373"/>
                      <a:pt x="1" y="407"/>
                      <a:pt x="1" y="470"/>
                    </a:cubicBezTo>
                    <a:cubicBezTo>
                      <a:pt x="247" y="416"/>
                      <a:pt x="252" y="63"/>
                      <a:pt x="10"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8"/>
              <p:cNvSpPr/>
              <p:nvPr/>
            </p:nvSpPr>
            <p:spPr>
              <a:xfrm>
                <a:off x="-2337750" y="-1843325"/>
                <a:ext cx="6575" cy="11875"/>
              </a:xfrm>
              <a:custGeom>
                <a:avLst/>
                <a:gdLst/>
                <a:ahLst/>
                <a:cxnLst/>
                <a:rect l="l" t="t" r="r" b="b"/>
                <a:pathLst>
                  <a:path w="263" h="475" extrusionOk="0">
                    <a:moveTo>
                      <a:pt x="252" y="0"/>
                    </a:moveTo>
                    <a:cubicBezTo>
                      <a:pt x="1" y="58"/>
                      <a:pt x="6" y="421"/>
                      <a:pt x="262" y="474"/>
                    </a:cubicBezTo>
                    <a:lnTo>
                      <a:pt x="262" y="373"/>
                    </a:lnTo>
                    <a:lnTo>
                      <a:pt x="252"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8"/>
              <p:cNvSpPr/>
              <p:nvPr/>
            </p:nvSpPr>
            <p:spPr>
              <a:xfrm>
                <a:off x="-2331200" y="-1843575"/>
                <a:ext cx="12350" cy="12250"/>
              </a:xfrm>
              <a:custGeom>
                <a:avLst/>
                <a:gdLst/>
                <a:ahLst/>
                <a:cxnLst/>
                <a:rect l="l" t="t" r="r" b="b"/>
                <a:pathLst>
                  <a:path w="494" h="490" extrusionOk="0">
                    <a:moveTo>
                      <a:pt x="58" y="1"/>
                    </a:moveTo>
                    <a:cubicBezTo>
                      <a:pt x="39" y="1"/>
                      <a:pt x="20" y="6"/>
                      <a:pt x="0" y="10"/>
                    </a:cubicBezTo>
                    <a:lnTo>
                      <a:pt x="5" y="383"/>
                    </a:lnTo>
                    <a:lnTo>
                      <a:pt x="5" y="484"/>
                    </a:lnTo>
                    <a:cubicBezTo>
                      <a:pt x="20" y="489"/>
                      <a:pt x="39" y="489"/>
                      <a:pt x="58" y="489"/>
                    </a:cubicBezTo>
                    <a:lnTo>
                      <a:pt x="426" y="489"/>
                    </a:lnTo>
                    <a:cubicBezTo>
                      <a:pt x="445" y="489"/>
                      <a:pt x="469" y="484"/>
                      <a:pt x="489" y="480"/>
                    </a:cubicBezTo>
                    <a:lnTo>
                      <a:pt x="489" y="383"/>
                    </a:lnTo>
                    <a:lnTo>
                      <a:pt x="494" y="10"/>
                    </a:lnTo>
                    <a:cubicBezTo>
                      <a:pt x="469" y="6"/>
                      <a:pt x="445" y="1"/>
                      <a:pt x="426"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8"/>
            <p:cNvSpPr/>
            <p:nvPr/>
          </p:nvSpPr>
          <p:spPr>
            <a:xfrm>
              <a:off x="8034813" y="1197800"/>
              <a:ext cx="182400" cy="103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53925" y="1036850"/>
              <a:ext cx="148200" cy="57000"/>
            </a:xfrm>
            <a:prstGeom prst="roundRect">
              <a:avLst>
                <a:gd name="adj" fmla="val 26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039463" y="1333125"/>
              <a:ext cx="173100" cy="2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080925" y="944000"/>
              <a:ext cx="94200" cy="32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7819345" y="3792175"/>
              <a:ext cx="600200" cy="1082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3896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3"/>
        <p:cNvGrpSpPr/>
        <p:nvPr/>
      </p:nvGrpSpPr>
      <p:grpSpPr>
        <a:xfrm>
          <a:off x="0" y="0"/>
          <a:ext cx="0" cy="0"/>
          <a:chOff x="0" y="0"/>
          <a:chExt cx="0" cy="0"/>
        </a:xfrm>
      </p:grpSpPr>
      <p:sp>
        <p:nvSpPr>
          <p:cNvPr id="414" name="Google Shape;414;p9"/>
          <p:cNvSpPr/>
          <p:nvPr/>
        </p:nvSpPr>
        <p:spPr>
          <a:xfrm>
            <a:off x="215132" y="5923333"/>
            <a:ext cx="11775749" cy="336963"/>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9"/>
          <p:cNvSpPr/>
          <p:nvPr/>
        </p:nvSpPr>
        <p:spPr>
          <a:xfrm rot="4899399">
            <a:off x="3654820" y="-1351614"/>
            <a:ext cx="4737265" cy="6982932"/>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6" name="Google Shape;416;p9"/>
          <p:cNvGrpSpPr/>
          <p:nvPr/>
        </p:nvGrpSpPr>
        <p:grpSpPr>
          <a:xfrm>
            <a:off x="9950627" y="1193765"/>
            <a:ext cx="1634373" cy="4876888"/>
            <a:chOff x="7462859" y="635000"/>
            <a:chExt cx="1326314" cy="3958085"/>
          </a:xfrm>
        </p:grpSpPr>
        <p:grpSp>
          <p:nvGrpSpPr>
            <p:cNvPr id="417" name="Google Shape;417;p9"/>
            <p:cNvGrpSpPr/>
            <p:nvPr/>
          </p:nvGrpSpPr>
          <p:grpSpPr>
            <a:xfrm>
              <a:off x="7462859" y="635000"/>
              <a:ext cx="1326314" cy="3958085"/>
              <a:chOff x="-2405225" y="-1911776"/>
              <a:chExt cx="160150" cy="477926"/>
            </a:xfrm>
          </p:grpSpPr>
          <p:sp>
            <p:nvSpPr>
              <p:cNvPr id="418" name="Google Shape;418;p9"/>
              <p:cNvSpPr/>
              <p:nvPr/>
            </p:nvSpPr>
            <p:spPr>
              <a:xfrm>
                <a:off x="-2362775" y="-1826525"/>
                <a:ext cx="75250" cy="305250"/>
              </a:xfrm>
              <a:custGeom>
                <a:avLst/>
                <a:gdLst/>
                <a:ahLst/>
                <a:cxnLst/>
                <a:rect l="l" t="t" r="r" b="b"/>
                <a:pathLst>
                  <a:path w="3010" h="12210" extrusionOk="0">
                    <a:moveTo>
                      <a:pt x="915" y="1"/>
                    </a:moveTo>
                    <a:cubicBezTo>
                      <a:pt x="625" y="1"/>
                      <a:pt x="392" y="238"/>
                      <a:pt x="392" y="528"/>
                    </a:cubicBezTo>
                    <a:lnTo>
                      <a:pt x="1" y="12209"/>
                    </a:lnTo>
                    <a:lnTo>
                      <a:pt x="3009" y="12200"/>
                    </a:lnTo>
                    <a:lnTo>
                      <a:pt x="2584" y="528"/>
                    </a:lnTo>
                    <a:cubicBezTo>
                      <a:pt x="2584" y="238"/>
                      <a:pt x="2424" y="1"/>
                      <a:pt x="2134"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2355875" y="-1748650"/>
                <a:ext cx="60725" cy="19500"/>
              </a:xfrm>
              <a:custGeom>
                <a:avLst/>
                <a:gdLst/>
                <a:ahLst/>
                <a:cxnLst/>
                <a:rect l="l" t="t" r="r" b="b"/>
                <a:pathLst>
                  <a:path w="2429" h="780" extrusionOk="0">
                    <a:moveTo>
                      <a:pt x="29" y="1"/>
                    </a:moveTo>
                    <a:lnTo>
                      <a:pt x="0" y="780"/>
                    </a:lnTo>
                    <a:lnTo>
                      <a:pt x="2429" y="780"/>
                    </a:lnTo>
                    <a:lnTo>
                      <a:pt x="240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9"/>
              <p:cNvSpPr/>
              <p:nvPr/>
            </p:nvSpPr>
            <p:spPr>
              <a:xfrm>
                <a:off x="-2354075" y="-1792550"/>
                <a:ext cx="57000" cy="9825"/>
              </a:xfrm>
              <a:custGeom>
                <a:avLst/>
                <a:gdLst/>
                <a:ahLst/>
                <a:cxnLst/>
                <a:rect l="l" t="t" r="r" b="b"/>
                <a:pathLst>
                  <a:path w="2280" h="393" extrusionOk="0">
                    <a:moveTo>
                      <a:pt x="15" y="1"/>
                    </a:moveTo>
                    <a:lnTo>
                      <a:pt x="1" y="393"/>
                    </a:lnTo>
                    <a:lnTo>
                      <a:pt x="2279" y="393"/>
                    </a:lnTo>
                    <a:lnTo>
                      <a:pt x="2265"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9"/>
              <p:cNvSpPr/>
              <p:nvPr/>
            </p:nvSpPr>
            <p:spPr>
              <a:xfrm>
                <a:off x="-2362175" y="-1559525"/>
                <a:ext cx="73675" cy="19500"/>
              </a:xfrm>
              <a:custGeom>
                <a:avLst/>
                <a:gdLst/>
                <a:ahLst/>
                <a:cxnLst/>
                <a:rect l="l" t="t" r="r" b="b"/>
                <a:pathLst>
                  <a:path w="2947" h="780" extrusionOk="0">
                    <a:moveTo>
                      <a:pt x="25" y="1"/>
                    </a:moveTo>
                    <a:lnTo>
                      <a:pt x="1" y="780"/>
                    </a:lnTo>
                    <a:lnTo>
                      <a:pt x="2947" y="780"/>
                    </a:lnTo>
                    <a:lnTo>
                      <a:pt x="2918"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9"/>
              <p:cNvSpPr/>
              <p:nvPr/>
            </p:nvSpPr>
            <p:spPr>
              <a:xfrm>
                <a:off x="-2339200" y="-1695075"/>
                <a:ext cx="25800" cy="101475"/>
              </a:xfrm>
              <a:custGeom>
                <a:avLst/>
                <a:gdLst/>
                <a:ahLst/>
                <a:cxnLst/>
                <a:rect l="l" t="t" r="r" b="b"/>
                <a:pathLst>
                  <a:path w="1032" h="4059" extrusionOk="0">
                    <a:moveTo>
                      <a:pt x="514" y="1"/>
                    </a:moveTo>
                    <a:cubicBezTo>
                      <a:pt x="228" y="1"/>
                      <a:pt x="1" y="228"/>
                      <a:pt x="1" y="513"/>
                    </a:cubicBezTo>
                    <a:lnTo>
                      <a:pt x="1" y="3551"/>
                    </a:lnTo>
                    <a:cubicBezTo>
                      <a:pt x="1" y="3832"/>
                      <a:pt x="228" y="4059"/>
                      <a:pt x="514" y="4059"/>
                    </a:cubicBezTo>
                    <a:lnTo>
                      <a:pt x="523" y="4059"/>
                    </a:lnTo>
                    <a:cubicBezTo>
                      <a:pt x="804" y="4059"/>
                      <a:pt x="1031" y="3832"/>
                      <a:pt x="1031" y="3551"/>
                    </a:cubicBezTo>
                    <a:lnTo>
                      <a:pt x="1031" y="513"/>
                    </a:lnTo>
                    <a:cubicBezTo>
                      <a:pt x="1031" y="228"/>
                      <a:pt x="804" y="1"/>
                      <a:pt x="523"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9"/>
              <p:cNvSpPr/>
              <p:nvPr/>
            </p:nvSpPr>
            <p:spPr>
              <a:xfrm>
                <a:off x="-2405225" y="-1521550"/>
                <a:ext cx="160150" cy="87700"/>
              </a:xfrm>
              <a:custGeom>
                <a:avLst/>
                <a:gdLst/>
                <a:ahLst/>
                <a:cxnLst/>
                <a:rect l="l" t="t" r="r" b="b"/>
                <a:pathLst>
                  <a:path w="6406" h="3508" extrusionOk="0">
                    <a:moveTo>
                      <a:pt x="4698" y="1"/>
                    </a:moveTo>
                    <a:lnTo>
                      <a:pt x="1689" y="10"/>
                    </a:lnTo>
                    <a:cubicBezTo>
                      <a:pt x="1350" y="707"/>
                      <a:pt x="736" y="2710"/>
                      <a:pt x="1" y="3508"/>
                    </a:cubicBezTo>
                    <a:lnTo>
                      <a:pt x="369" y="3508"/>
                    </a:lnTo>
                    <a:lnTo>
                      <a:pt x="1660" y="3503"/>
                    </a:lnTo>
                    <a:cubicBezTo>
                      <a:pt x="1660" y="3503"/>
                      <a:pt x="1723" y="2637"/>
                      <a:pt x="2115" y="1994"/>
                    </a:cubicBezTo>
                    <a:cubicBezTo>
                      <a:pt x="2312" y="1673"/>
                      <a:pt x="2746" y="1511"/>
                      <a:pt x="3180" y="1511"/>
                    </a:cubicBezTo>
                    <a:cubicBezTo>
                      <a:pt x="3609" y="1511"/>
                      <a:pt x="4039" y="1669"/>
                      <a:pt x="4238" y="1989"/>
                    </a:cubicBezTo>
                    <a:cubicBezTo>
                      <a:pt x="4635" y="2632"/>
                      <a:pt x="4746" y="3488"/>
                      <a:pt x="4746" y="3488"/>
                    </a:cubicBezTo>
                    <a:lnTo>
                      <a:pt x="6038" y="3483"/>
                    </a:lnTo>
                    <a:lnTo>
                      <a:pt x="6405" y="3483"/>
                    </a:lnTo>
                    <a:cubicBezTo>
                      <a:pt x="5660" y="2690"/>
                      <a:pt x="5046" y="692"/>
                      <a:pt x="4698"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9"/>
              <p:cNvSpPr/>
              <p:nvPr/>
            </p:nvSpPr>
            <p:spPr>
              <a:xfrm>
                <a:off x="-2331200" y="-1831600"/>
                <a:ext cx="12350" cy="4250"/>
              </a:xfrm>
              <a:custGeom>
                <a:avLst/>
                <a:gdLst/>
                <a:ahLst/>
                <a:cxnLst/>
                <a:rect l="l" t="t" r="r" b="b"/>
                <a:pathLst>
                  <a:path w="494" h="170" extrusionOk="0">
                    <a:moveTo>
                      <a:pt x="489" y="1"/>
                    </a:moveTo>
                    <a:cubicBezTo>
                      <a:pt x="469" y="5"/>
                      <a:pt x="450" y="10"/>
                      <a:pt x="431" y="10"/>
                    </a:cubicBezTo>
                    <a:lnTo>
                      <a:pt x="58" y="10"/>
                    </a:lnTo>
                    <a:cubicBezTo>
                      <a:pt x="39" y="10"/>
                      <a:pt x="20" y="10"/>
                      <a:pt x="0" y="5"/>
                    </a:cubicBezTo>
                    <a:lnTo>
                      <a:pt x="0" y="170"/>
                    </a:lnTo>
                    <a:lnTo>
                      <a:pt x="494" y="170"/>
                    </a:lnTo>
                    <a:cubicBezTo>
                      <a:pt x="489" y="102"/>
                      <a:pt x="489" y="44"/>
                      <a:pt x="489"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9"/>
              <p:cNvSpPr/>
              <p:nvPr/>
            </p:nvSpPr>
            <p:spPr>
              <a:xfrm>
                <a:off x="-2331575" y="-1856375"/>
                <a:ext cx="12975" cy="130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9"/>
              <p:cNvSpPr/>
              <p:nvPr/>
            </p:nvSpPr>
            <p:spPr>
              <a:xfrm>
                <a:off x="-2334000" y="-1870775"/>
                <a:ext cx="17700" cy="7525"/>
              </a:xfrm>
              <a:custGeom>
                <a:avLst/>
                <a:gdLst/>
                <a:ahLst/>
                <a:cxnLst/>
                <a:rect l="l" t="t" r="r" b="b"/>
                <a:pathLst>
                  <a:path w="708" h="301" extrusionOk="0">
                    <a:moveTo>
                      <a:pt x="165" y="0"/>
                    </a:moveTo>
                    <a:lnTo>
                      <a:pt x="1" y="300"/>
                    </a:lnTo>
                    <a:lnTo>
                      <a:pt x="707" y="300"/>
                    </a:lnTo>
                    <a:lnTo>
                      <a:pt x="547" y="5"/>
                    </a:lnTo>
                    <a:cubicBezTo>
                      <a:pt x="538" y="10"/>
                      <a:pt x="523" y="15"/>
                      <a:pt x="514" y="15"/>
                    </a:cubicBezTo>
                    <a:lnTo>
                      <a:pt x="214" y="15"/>
                    </a:lnTo>
                    <a:cubicBezTo>
                      <a:pt x="194" y="15"/>
                      <a:pt x="180" y="10"/>
                      <a:pt x="165" y="0"/>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9"/>
              <p:cNvSpPr/>
              <p:nvPr/>
            </p:nvSpPr>
            <p:spPr>
              <a:xfrm>
                <a:off x="-2334100" y="-1863050"/>
                <a:ext cx="25" cy="150"/>
              </a:xfrm>
              <a:custGeom>
                <a:avLst/>
                <a:gdLst/>
                <a:ahLst/>
                <a:cxnLst/>
                <a:rect l="l" t="t" r="r" b="b"/>
                <a:pathLst>
                  <a:path w="1" h="6" extrusionOk="0">
                    <a:moveTo>
                      <a:pt x="0" y="6"/>
                    </a:moveTo>
                    <a:lnTo>
                      <a:pt x="0" y="6"/>
                    </a:lnTo>
                    <a:lnTo>
                      <a:pt x="0"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9"/>
              <p:cNvSpPr/>
              <p:nvPr/>
            </p:nvSpPr>
            <p:spPr>
              <a:xfrm>
                <a:off x="-2335325" y="-1827375"/>
                <a:ext cx="4150" cy="2575"/>
              </a:xfrm>
              <a:custGeom>
                <a:avLst/>
                <a:gdLst/>
                <a:ahLst/>
                <a:cxnLst/>
                <a:rect l="l" t="t" r="r" b="b"/>
                <a:pathLst>
                  <a:path w="166" h="103" extrusionOk="0">
                    <a:moveTo>
                      <a:pt x="68" y="1"/>
                    </a:moveTo>
                    <a:cubicBezTo>
                      <a:pt x="1" y="1"/>
                      <a:pt x="1" y="102"/>
                      <a:pt x="68" y="102"/>
                    </a:cubicBezTo>
                    <a:lnTo>
                      <a:pt x="165" y="102"/>
                    </a:lnTo>
                    <a:lnTo>
                      <a:pt x="165"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9"/>
              <p:cNvSpPr/>
              <p:nvPr/>
            </p:nvSpPr>
            <p:spPr>
              <a:xfrm>
                <a:off x="-2318875" y="-1827375"/>
                <a:ext cx="4500" cy="2575"/>
              </a:xfrm>
              <a:custGeom>
                <a:avLst/>
                <a:gdLst/>
                <a:ahLst/>
                <a:cxnLst/>
                <a:rect l="l" t="t" r="r" b="b"/>
                <a:pathLst>
                  <a:path w="180" h="103" extrusionOk="0">
                    <a:moveTo>
                      <a:pt x="116" y="1"/>
                    </a:moveTo>
                    <a:cubicBezTo>
                      <a:pt x="115" y="1"/>
                      <a:pt x="113" y="1"/>
                      <a:pt x="112" y="1"/>
                    </a:cubicBezTo>
                    <a:lnTo>
                      <a:pt x="1" y="1"/>
                    </a:lnTo>
                    <a:lnTo>
                      <a:pt x="1" y="102"/>
                    </a:lnTo>
                    <a:lnTo>
                      <a:pt x="112" y="102"/>
                    </a:lnTo>
                    <a:cubicBezTo>
                      <a:pt x="178" y="102"/>
                      <a:pt x="179" y="1"/>
                      <a:pt x="11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9"/>
              <p:cNvSpPr/>
              <p:nvPr/>
            </p:nvSpPr>
            <p:spPr>
              <a:xfrm>
                <a:off x="-2331200" y="-1827375"/>
                <a:ext cx="12225" cy="2575"/>
              </a:xfrm>
              <a:custGeom>
                <a:avLst/>
                <a:gdLst/>
                <a:ahLst/>
                <a:cxnLst/>
                <a:rect l="l" t="t" r="r" b="b"/>
                <a:pathLst>
                  <a:path w="489" h="103" extrusionOk="0">
                    <a:moveTo>
                      <a:pt x="0" y="1"/>
                    </a:moveTo>
                    <a:lnTo>
                      <a:pt x="0" y="102"/>
                    </a:lnTo>
                    <a:lnTo>
                      <a:pt x="489" y="102"/>
                    </a:lnTo>
                    <a:cubicBezTo>
                      <a:pt x="489" y="64"/>
                      <a:pt x="489" y="30"/>
                      <a:pt x="489"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9"/>
              <p:cNvSpPr/>
              <p:nvPr/>
            </p:nvSpPr>
            <p:spPr>
              <a:xfrm>
                <a:off x="-2334100" y="-1862925"/>
                <a:ext cx="2550" cy="6450"/>
              </a:xfrm>
              <a:custGeom>
                <a:avLst/>
                <a:gdLst/>
                <a:ahLst/>
                <a:cxnLst/>
                <a:rect l="l" t="t" r="r" b="b"/>
                <a:pathLst>
                  <a:path w="102" h="258" extrusionOk="0">
                    <a:moveTo>
                      <a:pt x="0" y="1"/>
                    </a:moveTo>
                    <a:lnTo>
                      <a:pt x="0" y="170"/>
                    </a:lnTo>
                    <a:cubicBezTo>
                      <a:pt x="0" y="218"/>
                      <a:pt x="39" y="257"/>
                      <a:pt x="92" y="257"/>
                    </a:cubicBezTo>
                    <a:lnTo>
                      <a:pt x="102" y="257"/>
                    </a:lnTo>
                    <a:lnTo>
                      <a:pt x="102" y="243"/>
                    </a:lnTo>
                    <a:lnTo>
                      <a:pt x="73" y="175"/>
                    </a:lnTo>
                    <a:lnTo>
                      <a:pt x="15" y="40"/>
                    </a:lnTo>
                    <a:lnTo>
                      <a:pt x="0"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9"/>
              <p:cNvSpPr/>
              <p:nvPr/>
            </p:nvSpPr>
            <p:spPr>
              <a:xfrm>
                <a:off x="-2334100" y="-1863275"/>
                <a:ext cx="250" cy="250"/>
              </a:xfrm>
              <a:custGeom>
                <a:avLst/>
                <a:gdLst/>
                <a:ahLst/>
                <a:cxnLst/>
                <a:rect l="l" t="t" r="r" b="b"/>
                <a:pathLst>
                  <a:path w="10" h="10" extrusionOk="0">
                    <a:moveTo>
                      <a:pt x="0" y="0"/>
                    </a:moveTo>
                    <a:lnTo>
                      <a:pt x="0" y="10"/>
                    </a:lnTo>
                    <a:lnTo>
                      <a:pt x="10"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9"/>
              <p:cNvSpPr/>
              <p:nvPr/>
            </p:nvSpPr>
            <p:spPr>
              <a:xfrm>
                <a:off x="-2318625" y="-1863275"/>
                <a:ext cx="2675" cy="6925"/>
              </a:xfrm>
              <a:custGeom>
                <a:avLst/>
                <a:gdLst/>
                <a:ahLst/>
                <a:cxnLst/>
                <a:rect l="l" t="t" r="r" b="b"/>
                <a:pathLst>
                  <a:path w="107" h="277" extrusionOk="0">
                    <a:moveTo>
                      <a:pt x="97" y="0"/>
                    </a:moveTo>
                    <a:lnTo>
                      <a:pt x="102" y="15"/>
                    </a:lnTo>
                    <a:lnTo>
                      <a:pt x="58" y="121"/>
                    </a:lnTo>
                    <a:lnTo>
                      <a:pt x="29" y="189"/>
                    </a:lnTo>
                    <a:lnTo>
                      <a:pt x="0" y="261"/>
                    </a:lnTo>
                    <a:lnTo>
                      <a:pt x="0" y="276"/>
                    </a:lnTo>
                    <a:lnTo>
                      <a:pt x="20" y="276"/>
                    </a:lnTo>
                    <a:cubicBezTo>
                      <a:pt x="68" y="276"/>
                      <a:pt x="107" y="232"/>
                      <a:pt x="107" y="184"/>
                    </a:cubicBezTo>
                    <a:lnTo>
                      <a:pt x="107"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9"/>
              <p:cNvSpPr/>
              <p:nvPr/>
            </p:nvSpPr>
            <p:spPr>
              <a:xfrm>
                <a:off x="-2334100" y="-1863275"/>
                <a:ext cx="18025" cy="3050"/>
              </a:xfrm>
              <a:custGeom>
                <a:avLst/>
                <a:gdLst/>
                <a:ahLst/>
                <a:cxnLst/>
                <a:rect l="l" t="t" r="r" b="b"/>
                <a:pathLst>
                  <a:path w="721" h="122" extrusionOk="0">
                    <a:moveTo>
                      <a:pt x="10" y="0"/>
                    </a:moveTo>
                    <a:lnTo>
                      <a:pt x="0" y="10"/>
                    </a:lnTo>
                    <a:lnTo>
                      <a:pt x="0" y="15"/>
                    </a:lnTo>
                    <a:lnTo>
                      <a:pt x="15" y="54"/>
                    </a:lnTo>
                    <a:lnTo>
                      <a:pt x="705" y="54"/>
                    </a:lnTo>
                    <a:lnTo>
                      <a:pt x="721" y="15"/>
                    </a:lnTo>
                    <a:lnTo>
                      <a:pt x="716" y="0"/>
                    </a:lnTo>
                    <a:close/>
                    <a:moveTo>
                      <a:pt x="705" y="54"/>
                    </a:moveTo>
                    <a:lnTo>
                      <a:pt x="677" y="121"/>
                    </a:lnTo>
                    <a:lnTo>
                      <a:pt x="706" y="54"/>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9"/>
              <p:cNvSpPr/>
              <p:nvPr/>
            </p:nvSpPr>
            <p:spPr>
              <a:xfrm>
                <a:off x="-2332300" y="-1858575"/>
                <a:ext cx="14425" cy="2225"/>
              </a:xfrm>
              <a:custGeom>
                <a:avLst/>
                <a:gdLst/>
                <a:ahLst/>
                <a:cxnLst/>
                <a:rect l="l" t="t" r="r" b="b"/>
                <a:pathLst>
                  <a:path w="577" h="89" extrusionOk="0">
                    <a:moveTo>
                      <a:pt x="1" y="1"/>
                    </a:moveTo>
                    <a:lnTo>
                      <a:pt x="30" y="73"/>
                    </a:lnTo>
                    <a:lnTo>
                      <a:pt x="30" y="88"/>
                    </a:lnTo>
                    <a:lnTo>
                      <a:pt x="547" y="88"/>
                    </a:lnTo>
                    <a:lnTo>
                      <a:pt x="547" y="73"/>
                    </a:lnTo>
                    <a:lnTo>
                      <a:pt x="576"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9"/>
              <p:cNvSpPr/>
              <p:nvPr/>
            </p:nvSpPr>
            <p:spPr>
              <a:xfrm>
                <a:off x="-2317900" y="-1860250"/>
                <a:ext cx="750" cy="1700"/>
              </a:xfrm>
              <a:custGeom>
                <a:avLst/>
                <a:gdLst/>
                <a:ahLst/>
                <a:cxnLst/>
                <a:rect l="l" t="t" r="r" b="b"/>
                <a:pathLst>
                  <a:path w="30" h="68" extrusionOk="0">
                    <a:moveTo>
                      <a:pt x="29" y="0"/>
                    </a:moveTo>
                    <a:lnTo>
                      <a:pt x="0" y="68"/>
                    </a:lnTo>
                    <a:lnTo>
                      <a:pt x="0" y="68"/>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9"/>
              <p:cNvSpPr/>
              <p:nvPr/>
            </p:nvSpPr>
            <p:spPr>
              <a:xfrm>
                <a:off x="-2333750" y="-1861950"/>
                <a:ext cx="1475" cy="3400"/>
              </a:xfrm>
              <a:custGeom>
                <a:avLst/>
                <a:gdLst/>
                <a:ahLst/>
                <a:cxnLst/>
                <a:rect l="l" t="t" r="r" b="b"/>
                <a:pathLst>
                  <a:path w="59" h="136" extrusionOk="0">
                    <a:moveTo>
                      <a:pt x="59" y="136"/>
                    </a:moveTo>
                    <a:lnTo>
                      <a:pt x="59" y="136"/>
                    </a:lnTo>
                    <a:lnTo>
                      <a:pt x="1"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9"/>
              <p:cNvSpPr/>
              <p:nvPr/>
            </p:nvSpPr>
            <p:spPr>
              <a:xfrm>
                <a:off x="-2333750" y="-1861950"/>
                <a:ext cx="17325" cy="3400"/>
              </a:xfrm>
              <a:custGeom>
                <a:avLst/>
                <a:gdLst/>
                <a:ahLst/>
                <a:cxnLst/>
                <a:rect l="l" t="t" r="r" b="b"/>
                <a:pathLst>
                  <a:path w="693" h="136" extrusionOk="0">
                    <a:moveTo>
                      <a:pt x="1" y="1"/>
                    </a:moveTo>
                    <a:lnTo>
                      <a:pt x="59" y="136"/>
                    </a:lnTo>
                    <a:lnTo>
                      <a:pt x="634" y="136"/>
                    </a:lnTo>
                    <a:lnTo>
                      <a:pt x="663" y="68"/>
                    </a:lnTo>
                    <a:lnTo>
                      <a:pt x="692" y="1"/>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9"/>
              <p:cNvSpPr/>
              <p:nvPr/>
            </p:nvSpPr>
            <p:spPr>
              <a:xfrm>
                <a:off x="-2330600" y="-1874275"/>
                <a:ext cx="12125" cy="3650"/>
              </a:xfrm>
              <a:custGeom>
                <a:avLst/>
                <a:gdLst/>
                <a:ahLst/>
                <a:cxnLst/>
                <a:rect l="l" t="t" r="r" b="b"/>
                <a:pathLst>
                  <a:path w="485" h="146" extrusionOk="0">
                    <a:moveTo>
                      <a:pt x="78" y="0"/>
                    </a:moveTo>
                    <a:cubicBezTo>
                      <a:pt x="34" y="0"/>
                      <a:pt x="0" y="34"/>
                      <a:pt x="0" y="78"/>
                    </a:cubicBezTo>
                    <a:cubicBezTo>
                      <a:pt x="0" y="102"/>
                      <a:pt x="15" y="126"/>
                      <a:pt x="34" y="140"/>
                    </a:cubicBezTo>
                    <a:lnTo>
                      <a:pt x="34" y="136"/>
                    </a:lnTo>
                    <a:lnTo>
                      <a:pt x="407" y="136"/>
                    </a:lnTo>
                    <a:lnTo>
                      <a:pt x="411" y="145"/>
                    </a:lnTo>
                    <a:cubicBezTo>
                      <a:pt x="484" y="107"/>
                      <a:pt x="455" y="0"/>
                      <a:pt x="378" y="0"/>
                    </a:cubicBezTo>
                    <a:lnTo>
                      <a:pt x="271" y="0"/>
                    </a:lnTo>
                    <a:lnTo>
                      <a:pt x="271" y="39"/>
                    </a:lnTo>
                    <a:lnTo>
                      <a:pt x="199" y="39"/>
                    </a:lnTo>
                    <a:lnTo>
                      <a:pt x="199"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9"/>
              <p:cNvSpPr/>
              <p:nvPr/>
            </p:nvSpPr>
            <p:spPr>
              <a:xfrm>
                <a:off x="-2329750" y="-1870900"/>
                <a:ext cx="9450" cy="500"/>
              </a:xfrm>
              <a:custGeom>
                <a:avLst/>
                <a:gdLst/>
                <a:ahLst/>
                <a:cxnLst/>
                <a:rect l="l" t="t" r="r" b="b"/>
                <a:pathLst>
                  <a:path w="378" h="20" extrusionOk="0">
                    <a:moveTo>
                      <a:pt x="0" y="1"/>
                    </a:moveTo>
                    <a:lnTo>
                      <a:pt x="0" y="5"/>
                    </a:lnTo>
                    <a:cubicBezTo>
                      <a:pt x="15" y="15"/>
                      <a:pt x="29" y="20"/>
                      <a:pt x="49" y="20"/>
                    </a:cubicBezTo>
                    <a:lnTo>
                      <a:pt x="344" y="20"/>
                    </a:lnTo>
                    <a:cubicBezTo>
                      <a:pt x="353" y="20"/>
                      <a:pt x="368" y="15"/>
                      <a:pt x="377" y="10"/>
                    </a:cubicBezTo>
                    <a:lnTo>
                      <a:pt x="3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9"/>
              <p:cNvSpPr/>
              <p:nvPr/>
            </p:nvSpPr>
            <p:spPr>
              <a:xfrm>
                <a:off x="-2325650" y="-1911776"/>
                <a:ext cx="1851" cy="39698"/>
              </a:xfrm>
              <a:custGeom>
                <a:avLst/>
                <a:gdLst/>
                <a:ahLst/>
                <a:cxnLst/>
                <a:rect l="l" t="t" r="r" b="b"/>
                <a:pathLst>
                  <a:path w="74" h="1501" extrusionOk="0">
                    <a:moveTo>
                      <a:pt x="1" y="1"/>
                    </a:moveTo>
                    <a:lnTo>
                      <a:pt x="1" y="1500"/>
                    </a:lnTo>
                    <a:lnTo>
                      <a:pt x="73" y="1500"/>
                    </a:lnTo>
                    <a:lnTo>
                      <a:pt x="73" y="1"/>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9"/>
              <p:cNvSpPr/>
              <p:nvPr/>
            </p:nvSpPr>
            <p:spPr>
              <a:xfrm>
                <a:off x="-2325650" y="-1874275"/>
                <a:ext cx="1850" cy="850"/>
              </a:xfrm>
              <a:custGeom>
                <a:avLst/>
                <a:gdLst/>
                <a:ahLst/>
                <a:cxnLst/>
                <a:rect l="l" t="t" r="r" b="b"/>
                <a:pathLst>
                  <a:path w="74" h="34" extrusionOk="0">
                    <a:moveTo>
                      <a:pt x="1" y="0"/>
                    </a:moveTo>
                    <a:lnTo>
                      <a:pt x="1" y="34"/>
                    </a:lnTo>
                    <a:lnTo>
                      <a:pt x="73" y="34"/>
                    </a:lnTo>
                    <a:lnTo>
                      <a:pt x="73" y="0"/>
                    </a:ln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9"/>
              <p:cNvSpPr/>
              <p:nvPr/>
            </p:nvSpPr>
            <p:spPr>
              <a:xfrm>
                <a:off x="-2319000" y="-1843325"/>
                <a:ext cx="6325" cy="11750"/>
              </a:xfrm>
              <a:custGeom>
                <a:avLst/>
                <a:gdLst/>
                <a:ahLst/>
                <a:cxnLst/>
                <a:rect l="l" t="t" r="r" b="b"/>
                <a:pathLst>
                  <a:path w="253" h="470" extrusionOk="0">
                    <a:moveTo>
                      <a:pt x="10" y="0"/>
                    </a:moveTo>
                    <a:lnTo>
                      <a:pt x="6" y="373"/>
                    </a:lnTo>
                    <a:cubicBezTo>
                      <a:pt x="6" y="373"/>
                      <a:pt x="1" y="407"/>
                      <a:pt x="1" y="470"/>
                    </a:cubicBezTo>
                    <a:cubicBezTo>
                      <a:pt x="247" y="416"/>
                      <a:pt x="252" y="63"/>
                      <a:pt x="10"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9"/>
              <p:cNvSpPr/>
              <p:nvPr/>
            </p:nvSpPr>
            <p:spPr>
              <a:xfrm>
                <a:off x="-2337750" y="-1843325"/>
                <a:ext cx="6575" cy="11875"/>
              </a:xfrm>
              <a:custGeom>
                <a:avLst/>
                <a:gdLst/>
                <a:ahLst/>
                <a:cxnLst/>
                <a:rect l="l" t="t" r="r" b="b"/>
                <a:pathLst>
                  <a:path w="263" h="475" extrusionOk="0">
                    <a:moveTo>
                      <a:pt x="252" y="0"/>
                    </a:moveTo>
                    <a:cubicBezTo>
                      <a:pt x="1" y="58"/>
                      <a:pt x="6" y="421"/>
                      <a:pt x="262" y="474"/>
                    </a:cubicBezTo>
                    <a:lnTo>
                      <a:pt x="262" y="373"/>
                    </a:lnTo>
                    <a:lnTo>
                      <a:pt x="252" y="0"/>
                    </a:ln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9"/>
              <p:cNvSpPr/>
              <p:nvPr/>
            </p:nvSpPr>
            <p:spPr>
              <a:xfrm>
                <a:off x="-2331200" y="-1843575"/>
                <a:ext cx="12350" cy="12250"/>
              </a:xfrm>
              <a:custGeom>
                <a:avLst/>
                <a:gdLst/>
                <a:ahLst/>
                <a:cxnLst/>
                <a:rect l="l" t="t" r="r" b="b"/>
                <a:pathLst>
                  <a:path w="494" h="490" extrusionOk="0">
                    <a:moveTo>
                      <a:pt x="58" y="1"/>
                    </a:moveTo>
                    <a:cubicBezTo>
                      <a:pt x="39" y="1"/>
                      <a:pt x="20" y="6"/>
                      <a:pt x="0" y="10"/>
                    </a:cubicBezTo>
                    <a:lnTo>
                      <a:pt x="5" y="383"/>
                    </a:lnTo>
                    <a:lnTo>
                      <a:pt x="5" y="484"/>
                    </a:lnTo>
                    <a:cubicBezTo>
                      <a:pt x="20" y="489"/>
                      <a:pt x="39" y="489"/>
                      <a:pt x="58" y="489"/>
                    </a:cubicBezTo>
                    <a:lnTo>
                      <a:pt x="426" y="489"/>
                    </a:lnTo>
                    <a:cubicBezTo>
                      <a:pt x="445" y="489"/>
                      <a:pt x="469" y="484"/>
                      <a:pt x="489" y="480"/>
                    </a:cubicBezTo>
                    <a:lnTo>
                      <a:pt x="489" y="383"/>
                    </a:lnTo>
                    <a:lnTo>
                      <a:pt x="494" y="10"/>
                    </a:lnTo>
                    <a:cubicBezTo>
                      <a:pt x="469" y="6"/>
                      <a:pt x="445" y="1"/>
                      <a:pt x="426" y="1"/>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6" name="Google Shape;446;p9"/>
            <p:cNvSpPr/>
            <p:nvPr/>
          </p:nvSpPr>
          <p:spPr>
            <a:xfrm>
              <a:off x="8034813" y="1197800"/>
              <a:ext cx="182400" cy="103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053925" y="1036850"/>
              <a:ext cx="148200" cy="57000"/>
            </a:xfrm>
            <a:prstGeom prst="roundRect">
              <a:avLst>
                <a:gd name="adj" fmla="val 26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039463" y="1333125"/>
              <a:ext cx="173100" cy="2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080925" y="944000"/>
              <a:ext cx="94200" cy="32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7819345" y="3792175"/>
              <a:ext cx="600200" cy="108275"/>
            </a:xfrm>
            <a:custGeom>
              <a:avLst/>
              <a:gdLst/>
              <a:ahLst/>
              <a:cxnLst/>
              <a:rect l="l" t="t" r="r" b="b"/>
              <a:pathLst>
                <a:path w="519" h="523" extrusionOk="0">
                  <a:moveTo>
                    <a:pt x="1" y="0"/>
                  </a:moveTo>
                  <a:lnTo>
                    <a:pt x="5" y="522"/>
                  </a:lnTo>
                  <a:cubicBezTo>
                    <a:pt x="25" y="518"/>
                    <a:pt x="49" y="513"/>
                    <a:pt x="68" y="513"/>
                  </a:cubicBezTo>
                  <a:lnTo>
                    <a:pt x="441" y="513"/>
                  </a:lnTo>
                  <a:cubicBezTo>
                    <a:pt x="465" y="513"/>
                    <a:pt x="489" y="518"/>
                    <a:pt x="513" y="522"/>
                  </a:cubicBezTo>
                  <a:lnTo>
                    <a:pt x="518"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a:off x="136109" y="2083835"/>
            <a:ext cx="2380468" cy="4001008"/>
            <a:chOff x="-3487875" y="-1884325"/>
            <a:chExt cx="252400" cy="424225"/>
          </a:xfrm>
        </p:grpSpPr>
        <p:sp>
          <p:nvSpPr>
            <p:cNvPr id="452" name="Google Shape;452;p9"/>
            <p:cNvSpPr/>
            <p:nvPr/>
          </p:nvSpPr>
          <p:spPr>
            <a:xfrm>
              <a:off x="-3405525" y="-1829775"/>
              <a:ext cx="84075" cy="369675"/>
            </a:xfrm>
            <a:custGeom>
              <a:avLst/>
              <a:gdLst/>
              <a:ahLst/>
              <a:cxnLst/>
              <a:rect l="l" t="t" r="r" b="b"/>
              <a:pathLst>
                <a:path w="3363" h="14787" extrusionOk="0">
                  <a:moveTo>
                    <a:pt x="746" y="0"/>
                  </a:moveTo>
                  <a:cubicBezTo>
                    <a:pt x="335" y="0"/>
                    <a:pt x="1" y="334"/>
                    <a:pt x="1" y="750"/>
                  </a:cubicBezTo>
                  <a:lnTo>
                    <a:pt x="1" y="14782"/>
                  </a:lnTo>
                  <a:lnTo>
                    <a:pt x="3363" y="14787"/>
                  </a:lnTo>
                  <a:lnTo>
                    <a:pt x="3363" y="750"/>
                  </a:lnTo>
                  <a:cubicBezTo>
                    <a:pt x="3363" y="334"/>
                    <a:pt x="3029" y="0"/>
                    <a:pt x="261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3405525" y="-1490100"/>
              <a:ext cx="84075" cy="30000"/>
            </a:xfrm>
            <a:custGeom>
              <a:avLst/>
              <a:gdLst/>
              <a:ahLst/>
              <a:cxnLst/>
              <a:rect l="l" t="t" r="r" b="b"/>
              <a:pathLst>
                <a:path w="3363" h="1200" extrusionOk="0">
                  <a:moveTo>
                    <a:pt x="1" y="0"/>
                  </a:moveTo>
                  <a:lnTo>
                    <a:pt x="1" y="1200"/>
                  </a:lnTo>
                  <a:lnTo>
                    <a:pt x="3363" y="1200"/>
                  </a:lnTo>
                  <a:lnTo>
                    <a:pt x="3363" y="0"/>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3405525" y="-1672950"/>
              <a:ext cx="84075" cy="29900"/>
            </a:xfrm>
            <a:custGeom>
              <a:avLst/>
              <a:gdLst/>
              <a:ahLst/>
              <a:cxnLst/>
              <a:rect l="l" t="t" r="r" b="b"/>
              <a:pathLst>
                <a:path w="3363" h="1196" extrusionOk="0">
                  <a:moveTo>
                    <a:pt x="1" y="1"/>
                  </a:moveTo>
                  <a:lnTo>
                    <a:pt x="1" y="1196"/>
                  </a:lnTo>
                  <a:lnTo>
                    <a:pt x="3363" y="1196"/>
                  </a:lnTo>
                  <a:lnTo>
                    <a:pt x="3363"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3373225" y="-1624450"/>
              <a:ext cx="25650" cy="102800"/>
            </a:xfrm>
            <a:custGeom>
              <a:avLst/>
              <a:gdLst/>
              <a:ahLst/>
              <a:cxnLst/>
              <a:rect l="l" t="t" r="r" b="b"/>
              <a:pathLst>
                <a:path w="1026" h="4112" extrusionOk="0">
                  <a:moveTo>
                    <a:pt x="513" y="0"/>
                  </a:moveTo>
                  <a:cubicBezTo>
                    <a:pt x="228" y="0"/>
                    <a:pt x="0" y="228"/>
                    <a:pt x="0" y="513"/>
                  </a:cubicBezTo>
                  <a:lnTo>
                    <a:pt x="0" y="3594"/>
                  </a:lnTo>
                  <a:cubicBezTo>
                    <a:pt x="0" y="3880"/>
                    <a:pt x="228" y="4112"/>
                    <a:pt x="513" y="4112"/>
                  </a:cubicBezTo>
                  <a:cubicBezTo>
                    <a:pt x="799" y="4112"/>
                    <a:pt x="1026" y="3880"/>
                    <a:pt x="1026" y="3594"/>
                  </a:cubicBezTo>
                  <a:lnTo>
                    <a:pt x="1026" y="513"/>
                  </a:lnTo>
                  <a:cubicBezTo>
                    <a:pt x="1026" y="228"/>
                    <a:pt x="799" y="0"/>
                    <a:pt x="51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9"/>
            <p:cNvSpPr/>
            <p:nvPr/>
          </p:nvSpPr>
          <p:spPr>
            <a:xfrm>
              <a:off x="-3419050" y="-1860025"/>
              <a:ext cx="112725" cy="52025"/>
            </a:xfrm>
            <a:custGeom>
              <a:avLst/>
              <a:gdLst/>
              <a:ahLst/>
              <a:cxnLst/>
              <a:rect l="l" t="t" r="r" b="b"/>
              <a:pathLst>
                <a:path w="4509" h="2081" extrusionOk="0">
                  <a:moveTo>
                    <a:pt x="1611" y="1"/>
                  </a:moveTo>
                  <a:cubicBezTo>
                    <a:pt x="1553" y="238"/>
                    <a:pt x="1456" y="460"/>
                    <a:pt x="1335" y="673"/>
                  </a:cubicBezTo>
                  <a:cubicBezTo>
                    <a:pt x="997" y="1263"/>
                    <a:pt x="484" y="1655"/>
                    <a:pt x="0" y="1757"/>
                  </a:cubicBezTo>
                  <a:lnTo>
                    <a:pt x="0" y="2081"/>
                  </a:lnTo>
                  <a:lnTo>
                    <a:pt x="4508" y="2081"/>
                  </a:lnTo>
                  <a:lnTo>
                    <a:pt x="4508" y="1723"/>
                  </a:lnTo>
                  <a:cubicBezTo>
                    <a:pt x="4015" y="1641"/>
                    <a:pt x="3483" y="1239"/>
                    <a:pt x="3130" y="635"/>
                  </a:cubicBezTo>
                  <a:cubicBezTo>
                    <a:pt x="3014" y="436"/>
                    <a:pt x="2927" y="223"/>
                    <a:pt x="2869"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9"/>
            <p:cNvSpPr/>
            <p:nvPr/>
          </p:nvSpPr>
          <p:spPr>
            <a:xfrm>
              <a:off x="-3384100" y="-1884325"/>
              <a:ext cx="42825" cy="35825"/>
            </a:xfrm>
            <a:custGeom>
              <a:avLst/>
              <a:gdLst/>
              <a:ahLst/>
              <a:cxnLst/>
              <a:rect l="l" t="t" r="r" b="b"/>
              <a:pathLst>
                <a:path w="1713" h="1433" extrusionOk="0">
                  <a:moveTo>
                    <a:pt x="856" y="1"/>
                  </a:moveTo>
                  <a:cubicBezTo>
                    <a:pt x="798" y="1"/>
                    <a:pt x="740" y="30"/>
                    <a:pt x="711" y="78"/>
                  </a:cubicBezTo>
                  <a:cubicBezTo>
                    <a:pt x="469" y="470"/>
                    <a:pt x="0" y="823"/>
                    <a:pt x="0" y="1108"/>
                  </a:cubicBezTo>
                  <a:cubicBezTo>
                    <a:pt x="0" y="1224"/>
                    <a:pt x="34" y="1336"/>
                    <a:pt x="97" y="1432"/>
                  </a:cubicBezTo>
                  <a:lnTo>
                    <a:pt x="1616" y="1432"/>
                  </a:lnTo>
                  <a:cubicBezTo>
                    <a:pt x="1679" y="1336"/>
                    <a:pt x="1708" y="1224"/>
                    <a:pt x="1712" y="1108"/>
                  </a:cubicBezTo>
                  <a:cubicBezTo>
                    <a:pt x="1712" y="823"/>
                    <a:pt x="1243" y="470"/>
                    <a:pt x="1001" y="78"/>
                  </a:cubicBezTo>
                  <a:cubicBezTo>
                    <a:pt x="968" y="30"/>
                    <a:pt x="914" y="1"/>
                    <a:pt x="856" y="1"/>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9"/>
            <p:cNvSpPr/>
            <p:nvPr/>
          </p:nvSpPr>
          <p:spPr>
            <a:xfrm>
              <a:off x="-3431750" y="-1814800"/>
              <a:ext cx="137750" cy="10800"/>
            </a:xfrm>
            <a:custGeom>
              <a:avLst/>
              <a:gdLst/>
              <a:ahLst/>
              <a:cxnLst/>
              <a:rect l="l" t="t" r="r" b="b"/>
              <a:pathLst>
                <a:path w="5510" h="432" extrusionOk="0">
                  <a:moveTo>
                    <a:pt x="0" y="1"/>
                  </a:moveTo>
                  <a:lnTo>
                    <a:pt x="0" y="431"/>
                  </a:lnTo>
                  <a:lnTo>
                    <a:pt x="5510" y="431"/>
                  </a:lnTo>
                  <a:lnTo>
                    <a:pt x="5510" y="1"/>
                  </a:ln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9"/>
            <p:cNvSpPr/>
            <p:nvPr/>
          </p:nvSpPr>
          <p:spPr>
            <a:xfrm>
              <a:off x="-3458350" y="-1823975"/>
              <a:ext cx="193375" cy="191875"/>
            </a:xfrm>
            <a:custGeom>
              <a:avLst/>
              <a:gdLst/>
              <a:ahLst/>
              <a:cxnLst/>
              <a:rect l="l" t="t" r="r" b="b"/>
              <a:pathLst>
                <a:path w="7735" h="7675" extrusionOk="0">
                  <a:moveTo>
                    <a:pt x="110" y="0"/>
                  </a:moveTo>
                  <a:cubicBezTo>
                    <a:pt x="51" y="0"/>
                    <a:pt x="1" y="74"/>
                    <a:pt x="53" y="131"/>
                  </a:cubicBezTo>
                  <a:lnTo>
                    <a:pt x="7580" y="7653"/>
                  </a:lnTo>
                  <a:cubicBezTo>
                    <a:pt x="7595" y="7668"/>
                    <a:pt x="7613" y="7675"/>
                    <a:pt x="7630" y="7675"/>
                  </a:cubicBezTo>
                  <a:cubicBezTo>
                    <a:pt x="7686" y="7675"/>
                    <a:pt x="7735" y="7602"/>
                    <a:pt x="7686" y="7546"/>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9"/>
            <p:cNvSpPr/>
            <p:nvPr/>
          </p:nvSpPr>
          <p:spPr>
            <a:xfrm>
              <a:off x="-3458600" y="-1825075"/>
              <a:ext cx="194000" cy="194000"/>
            </a:xfrm>
            <a:custGeom>
              <a:avLst/>
              <a:gdLst/>
              <a:ahLst/>
              <a:cxnLst/>
              <a:rect l="l" t="t" r="r" b="b"/>
              <a:pathLst>
                <a:path w="7760" h="7760" extrusionOk="0">
                  <a:moveTo>
                    <a:pt x="117" y="78"/>
                  </a:moveTo>
                  <a:cubicBezTo>
                    <a:pt x="126" y="78"/>
                    <a:pt x="136" y="83"/>
                    <a:pt x="146" y="93"/>
                  </a:cubicBezTo>
                  <a:lnTo>
                    <a:pt x="7672" y="7619"/>
                  </a:lnTo>
                  <a:cubicBezTo>
                    <a:pt x="7698" y="7645"/>
                    <a:pt x="7672" y="7683"/>
                    <a:pt x="7641" y="7683"/>
                  </a:cubicBezTo>
                  <a:cubicBezTo>
                    <a:pt x="7632" y="7683"/>
                    <a:pt x="7623" y="7680"/>
                    <a:pt x="7614" y="7672"/>
                  </a:cubicBezTo>
                  <a:lnTo>
                    <a:pt x="92" y="146"/>
                  </a:lnTo>
                  <a:cubicBezTo>
                    <a:pt x="73" y="131"/>
                    <a:pt x="73" y="107"/>
                    <a:pt x="92" y="93"/>
                  </a:cubicBezTo>
                  <a:cubicBezTo>
                    <a:pt x="97" y="88"/>
                    <a:pt x="107" y="83"/>
                    <a:pt x="117" y="78"/>
                  </a:cubicBezTo>
                  <a:close/>
                  <a:moveTo>
                    <a:pt x="112" y="1"/>
                  </a:moveTo>
                  <a:cubicBezTo>
                    <a:pt x="54" y="6"/>
                    <a:pt x="5" y="54"/>
                    <a:pt x="1" y="112"/>
                  </a:cubicBezTo>
                  <a:cubicBezTo>
                    <a:pt x="1" y="141"/>
                    <a:pt x="10" y="175"/>
                    <a:pt x="34" y="199"/>
                  </a:cubicBezTo>
                  <a:lnTo>
                    <a:pt x="7561" y="7726"/>
                  </a:lnTo>
                  <a:cubicBezTo>
                    <a:pt x="7580" y="7745"/>
                    <a:pt x="7609" y="7759"/>
                    <a:pt x="7638" y="7759"/>
                  </a:cubicBezTo>
                  <a:lnTo>
                    <a:pt x="7648" y="7755"/>
                  </a:lnTo>
                  <a:cubicBezTo>
                    <a:pt x="7672" y="7755"/>
                    <a:pt x="7701" y="7740"/>
                    <a:pt x="7720" y="7721"/>
                  </a:cubicBezTo>
                  <a:cubicBezTo>
                    <a:pt x="7740" y="7701"/>
                    <a:pt x="7754" y="7677"/>
                    <a:pt x="7754" y="7648"/>
                  </a:cubicBezTo>
                  <a:cubicBezTo>
                    <a:pt x="7759" y="7614"/>
                    <a:pt x="7745" y="7585"/>
                    <a:pt x="7720" y="7561"/>
                  </a:cubicBezTo>
                  <a:lnTo>
                    <a:pt x="194" y="35"/>
                  </a:lnTo>
                  <a:cubicBezTo>
                    <a:pt x="175" y="10"/>
                    <a:pt x="141" y="1"/>
                    <a:pt x="11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9"/>
            <p:cNvSpPr/>
            <p:nvPr/>
          </p:nvSpPr>
          <p:spPr>
            <a:xfrm>
              <a:off x="-3487375" y="-1853000"/>
              <a:ext cx="61825" cy="60375"/>
            </a:xfrm>
            <a:custGeom>
              <a:avLst/>
              <a:gdLst/>
              <a:ahLst/>
              <a:cxnLst/>
              <a:rect l="l" t="t" r="r" b="b"/>
              <a:pathLst>
                <a:path w="2473" h="2415" extrusionOk="0">
                  <a:moveTo>
                    <a:pt x="2365" y="0"/>
                  </a:moveTo>
                  <a:cubicBezTo>
                    <a:pt x="2349" y="0"/>
                    <a:pt x="2332" y="6"/>
                    <a:pt x="2317" y="20"/>
                  </a:cubicBezTo>
                  <a:lnTo>
                    <a:pt x="54" y="2284"/>
                  </a:lnTo>
                  <a:cubicBezTo>
                    <a:pt x="1" y="2340"/>
                    <a:pt x="51" y="2414"/>
                    <a:pt x="110" y="2414"/>
                  </a:cubicBezTo>
                  <a:cubicBezTo>
                    <a:pt x="127" y="2414"/>
                    <a:pt x="144" y="2409"/>
                    <a:pt x="160" y="2395"/>
                  </a:cubicBezTo>
                  <a:lnTo>
                    <a:pt x="2424" y="131"/>
                  </a:lnTo>
                  <a:cubicBezTo>
                    <a:pt x="2473" y="74"/>
                    <a:pt x="2422" y="0"/>
                    <a:pt x="236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9"/>
            <p:cNvSpPr/>
            <p:nvPr/>
          </p:nvSpPr>
          <p:spPr>
            <a:xfrm>
              <a:off x="-3487875" y="-1854000"/>
              <a:ext cx="63875" cy="62325"/>
            </a:xfrm>
            <a:custGeom>
              <a:avLst/>
              <a:gdLst/>
              <a:ahLst/>
              <a:cxnLst/>
              <a:rect l="l" t="t" r="r" b="b"/>
              <a:pathLst>
                <a:path w="2555" h="2493" extrusionOk="0">
                  <a:moveTo>
                    <a:pt x="2388" y="79"/>
                  </a:moveTo>
                  <a:cubicBezTo>
                    <a:pt x="2401" y="80"/>
                    <a:pt x="2410" y="84"/>
                    <a:pt x="2419" y="89"/>
                  </a:cubicBezTo>
                  <a:cubicBezTo>
                    <a:pt x="2434" y="103"/>
                    <a:pt x="2434" y="128"/>
                    <a:pt x="2419" y="142"/>
                  </a:cubicBezTo>
                  <a:lnTo>
                    <a:pt x="156" y="2406"/>
                  </a:lnTo>
                  <a:cubicBezTo>
                    <a:pt x="147" y="2412"/>
                    <a:pt x="139" y="2415"/>
                    <a:pt x="131" y="2415"/>
                  </a:cubicBezTo>
                  <a:cubicBezTo>
                    <a:pt x="102" y="2415"/>
                    <a:pt x="80" y="2379"/>
                    <a:pt x="103" y="2353"/>
                  </a:cubicBezTo>
                  <a:lnTo>
                    <a:pt x="2366" y="89"/>
                  </a:lnTo>
                  <a:cubicBezTo>
                    <a:pt x="2371" y="84"/>
                    <a:pt x="2379" y="80"/>
                    <a:pt x="2388" y="79"/>
                  </a:cubicBezTo>
                  <a:close/>
                  <a:moveTo>
                    <a:pt x="2392" y="1"/>
                  </a:moveTo>
                  <a:cubicBezTo>
                    <a:pt x="2365" y="1"/>
                    <a:pt x="2338" y="11"/>
                    <a:pt x="2313" y="36"/>
                  </a:cubicBezTo>
                  <a:lnTo>
                    <a:pt x="49" y="2299"/>
                  </a:lnTo>
                  <a:cubicBezTo>
                    <a:pt x="1" y="2343"/>
                    <a:pt x="1" y="2415"/>
                    <a:pt x="49" y="2459"/>
                  </a:cubicBezTo>
                  <a:cubicBezTo>
                    <a:pt x="69" y="2478"/>
                    <a:pt x="103" y="2493"/>
                    <a:pt x="132" y="2493"/>
                  </a:cubicBezTo>
                  <a:cubicBezTo>
                    <a:pt x="161" y="2493"/>
                    <a:pt x="190" y="2483"/>
                    <a:pt x="209" y="2459"/>
                  </a:cubicBezTo>
                  <a:lnTo>
                    <a:pt x="2473" y="195"/>
                  </a:lnTo>
                  <a:cubicBezTo>
                    <a:pt x="2554" y="114"/>
                    <a:pt x="2479" y="1"/>
                    <a:pt x="239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9"/>
            <p:cNvSpPr/>
            <p:nvPr/>
          </p:nvSpPr>
          <p:spPr>
            <a:xfrm>
              <a:off x="-3467975" y="-1833650"/>
              <a:ext cx="56625" cy="55175"/>
            </a:xfrm>
            <a:custGeom>
              <a:avLst/>
              <a:gdLst/>
              <a:ahLst/>
              <a:cxnLst/>
              <a:rect l="l" t="t" r="r" b="b"/>
              <a:pathLst>
                <a:path w="2265" h="2207" extrusionOk="0">
                  <a:moveTo>
                    <a:pt x="2155" y="1"/>
                  </a:moveTo>
                  <a:cubicBezTo>
                    <a:pt x="2137" y="1"/>
                    <a:pt x="2119" y="8"/>
                    <a:pt x="2102" y="25"/>
                  </a:cubicBezTo>
                  <a:lnTo>
                    <a:pt x="56" y="2075"/>
                  </a:lnTo>
                  <a:cubicBezTo>
                    <a:pt x="1" y="2131"/>
                    <a:pt x="50" y="2206"/>
                    <a:pt x="109" y="2206"/>
                  </a:cubicBezTo>
                  <a:cubicBezTo>
                    <a:pt x="127" y="2206"/>
                    <a:pt x="146" y="2199"/>
                    <a:pt x="163" y="2182"/>
                  </a:cubicBezTo>
                  <a:lnTo>
                    <a:pt x="2209" y="136"/>
                  </a:lnTo>
                  <a:cubicBezTo>
                    <a:pt x="2265" y="80"/>
                    <a:pt x="2214" y="1"/>
                    <a:pt x="215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3468400" y="-1834550"/>
              <a:ext cx="57350" cy="57025"/>
            </a:xfrm>
            <a:custGeom>
              <a:avLst/>
              <a:gdLst/>
              <a:ahLst/>
              <a:cxnLst/>
              <a:rect l="l" t="t" r="r" b="b"/>
              <a:pathLst>
                <a:path w="2294" h="2281" extrusionOk="0">
                  <a:moveTo>
                    <a:pt x="2173" y="80"/>
                  </a:moveTo>
                  <a:cubicBezTo>
                    <a:pt x="2182" y="80"/>
                    <a:pt x="2192" y="85"/>
                    <a:pt x="2202" y="90"/>
                  </a:cubicBezTo>
                  <a:cubicBezTo>
                    <a:pt x="2206" y="99"/>
                    <a:pt x="2211" y="109"/>
                    <a:pt x="2211" y="119"/>
                  </a:cubicBezTo>
                  <a:cubicBezTo>
                    <a:pt x="2211" y="128"/>
                    <a:pt x="2206" y="138"/>
                    <a:pt x="2202" y="143"/>
                  </a:cubicBezTo>
                  <a:lnTo>
                    <a:pt x="151" y="2194"/>
                  </a:lnTo>
                  <a:cubicBezTo>
                    <a:pt x="143" y="2200"/>
                    <a:pt x="135" y="2203"/>
                    <a:pt x="127" y="2203"/>
                  </a:cubicBezTo>
                  <a:cubicBezTo>
                    <a:pt x="98" y="2203"/>
                    <a:pt x="71" y="2166"/>
                    <a:pt x="97" y="2136"/>
                  </a:cubicBezTo>
                  <a:lnTo>
                    <a:pt x="2148" y="90"/>
                  </a:lnTo>
                  <a:cubicBezTo>
                    <a:pt x="2153" y="80"/>
                    <a:pt x="2163" y="80"/>
                    <a:pt x="2173" y="80"/>
                  </a:cubicBezTo>
                  <a:close/>
                  <a:moveTo>
                    <a:pt x="2175" y="0"/>
                  </a:moveTo>
                  <a:cubicBezTo>
                    <a:pt x="2146" y="0"/>
                    <a:pt x="2117" y="12"/>
                    <a:pt x="2095" y="36"/>
                  </a:cubicBezTo>
                  <a:lnTo>
                    <a:pt x="49" y="2082"/>
                  </a:lnTo>
                  <a:cubicBezTo>
                    <a:pt x="1" y="2126"/>
                    <a:pt x="1" y="2199"/>
                    <a:pt x="49" y="2242"/>
                  </a:cubicBezTo>
                  <a:cubicBezTo>
                    <a:pt x="68" y="2266"/>
                    <a:pt x="97" y="2276"/>
                    <a:pt x="131" y="2281"/>
                  </a:cubicBezTo>
                  <a:cubicBezTo>
                    <a:pt x="160" y="2281"/>
                    <a:pt x="189" y="2266"/>
                    <a:pt x="209" y="2242"/>
                  </a:cubicBezTo>
                  <a:lnTo>
                    <a:pt x="2255" y="196"/>
                  </a:lnTo>
                  <a:cubicBezTo>
                    <a:pt x="2279" y="172"/>
                    <a:pt x="2293" y="143"/>
                    <a:pt x="2289" y="109"/>
                  </a:cubicBezTo>
                  <a:cubicBezTo>
                    <a:pt x="2289" y="80"/>
                    <a:pt x="2274" y="56"/>
                    <a:pt x="2255" y="36"/>
                  </a:cubicBezTo>
                  <a:cubicBezTo>
                    <a:pt x="2233" y="12"/>
                    <a:pt x="2204" y="0"/>
                    <a:pt x="217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3448425" y="-1814075"/>
              <a:ext cx="51150" cy="49625"/>
            </a:xfrm>
            <a:custGeom>
              <a:avLst/>
              <a:gdLst/>
              <a:ahLst/>
              <a:cxnLst/>
              <a:rect l="l" t="t" r="r" b="b"/>
              <a:pathLst>
                <a:path w="2046" h="1985" extrusionOk="0">
                  <a:moveTo>
                    <a:pt x="1936" y="1"/>
                  </a:moveTo>
                  <a:cubicBezTo>
                    <a:pt x="1920" y="1"/>
                    <a:pt x="1902" y="7"/>
                    <a:pt x="1886" y="20"/>
                  </a:cubicBezTo>
                  <a:lnTo>
                    <a:pt x="53" y="1854"/>
                  </a:lnTo>
                  <a:cubicBezTo>
                    <a:pt x="0" y="1910"/>
                    <a:pt x="50" y="1984"/>
                    <a:pt x="110" y="1984"/>
                  </a:cubicBezTo>
                  <a:cubicBezTo>
                    <a:pt x="126" y="1984"/>
                    <a:pt x="144" y="1979"/>
                    <a:pt x="159" y="1965"/>
                  </a:cubicBezTo>
                  <a:lnTo>
                    <a:pt x="1993" y="132"/>
                  </a:lnTo>
                  <a:cubicBezTo>
                    <a:pt x="2046" y="75"/>
                    <a:pt x="1995" y="1"/>
                    <a:pt x="193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9"/>
            <p:cNvSpPr/>
            <p:nvPr/>
          </p:nvSpPr>
          <p:spPr>
            <a:xfrm>
              <a:off x="-3448925" y="-1815050"/>
              <a:ext cx="52025" cy="51550"/>
            </a:xfrm>
            <a:custGeom>
              <a:avLst/>
              <a:gdLst/>
              <a:ahLst/>
              <a:cxnLst/>
              <a:rect l="l" t="t" r="r" b="b"/>
              <a:pathLst>
                <a:path w="2081" h="2062" extrusionOk="0">
                  <a:moveTo>
                    <a:pt x="1958" y="77"/>
                  </a:moveTo>
                  <a:cubicBezTo>
                    <a:pt x="1960" y="77"/>
                    <a:pt x="1961" y="79"/>
                    <a:pt x="1964" y="79"/>
                  </a:cubicBezTo>
                  <a:cubicBezTo>
                    <a:pt x="1979" y="84"/>
                    <a:pt x="1993" y="93"/>
                    <a:pt x="1993" y="108"/>
                  </a:cubicBezTo>
                  <a:cubicBezTo>
                    <a:pt x="1998" y="122"/>
                    <a:pt x="1993" y="132"/>
                    <a:pt x="1984" y="142"/>
                  </a:cubicBezTo>
                  <a:lnTo>
                    <a:pt x="150" y="1975"/>
                  </a:lnTo>
                  <a:cubicBezTo>
                    <a:pt x="146" y="1984"/>
                    <a:pt x="136" y="1984"/>
                    <a:pt x="126" y="1984"/>
                  </a:cubicBezTo>
                  <a:cubicBezTo>
                    <a:pt x="117" y="1984"/>
                    <a:pt x="107" y="1980"/>
                    <a:pt x="97" y="1975"/>
                  </a:cubicBezTo>
                  <a:cubicBezTo>
                    <a:pt x="92" y="1965"/>
                    <a:pt x="88" y="1955"/>
                    <a:pt x="88" y="1946"/>
                  </a:cubicBezTo>
                  <a:cubicBezTo>
                    <a:pt x="88" y="1936"/>
                    <a:pt x="92" y="1926"/>
                    <a:pt x="97" y="1922"/>
                  </a:cubicBezTo>
                  <a:lnTo>
                    <a:pt x="1930" y="88"/>
                  </a:lnTo>
                  <a:cubicBezTo>
                    <a:pt x="1940" y="79"/>
                    <a:pt x="1945" y="79"/>
                    <a:pt x="1955" y="79"/>
                  </a:cubicBezTo>
                  <a:cubicBezTo>
                    <a:pt x="1956" y="77"/>
                    <a:pt x="1957" y="77"/>
                    <a:pt x="1958" y="77"/>
                  </a:cubicBezTo>
                  <a:close/>
                  <a:moveTo>
                    <a:pt x="1953" y="0"/>
                  </a:moveTo>
                  <a:cubicBezTo>
                    <a:pt x="1925" y="0"/>
                    <a:pt x="1900" y="14"/>
                    <a:pt x="1882" y="35"/>
                  </a:cubicBezTo>
                  <a:lnTo>
                    <a:pt x="44" y="1868"/>
                  </a:lnTo>
                  <a:cubicBezTo>
                    <a:pt x="0" y="1912"/>
                    <a:pt x="0" y="1984"/>
                    <a:pt x="44" y="2028"/>
                  </a:cubicBezTo>
                  <a:cubicBezTo>
                    <a:pt x="68" y="2047"/>
                    <a:pt x="97" y="2062"/>
                    <a:pt x="131" y="2062"/>
                  </a:cubicBezTo>
                  <a:cubicBezTo>
                    <a:pt x="160" y="2062"/>
                    <a:pt x="184" y="2052"/>
                    <a:pt x="208" y="2028"/>
                  </a:cubicBezTo>
                  <a:lnTo>
                    <a:pt x="2042" y="195"/>
                  </a:lnTo>
                  <a:cubicBezTo>
                    <a:pt x="2071" y="166"/>
                    <a:pt x="2080" y="127"/>
                    <a:pt x="2071" y="88"/>
                  </a:cubicBezTo>
                  <a:cubicBezTo>
                    <a:pt x="2061" y="50"/>
                    <a:pt x="2027" y="16"/>
                    <a:pt x="1984" y="6"/>
                  </a:cubicBezTo>
                  <a:cubicBezTo>
                    <a:pt x="1973" y="2"/>
                    <a:pt x="1963" y="0"/>
                    <a:pt x="195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9"/>
            <p:cNvSpPr/>
            <p:nvPr/>
          </p:nvSpPr>
          <p:spPr>
            <a:xfrm>
              <a:off x="-3429000" y="-1794725"/>
              <a:ext cx="45850" cy="44300"/>
            </a:xfrm>
            <a:custGeom>
              <a:avLst/>
              <a:gdLst/>
              <a:ahLst/>
              <a:cxnLst/>
              <a:rect l="l" t="t" r="r" b="b"/>
              <a:pathLst>
                <a:path w="1834" h="1772" extrusionOk="0">
                  <a:moveTo>
                    <a:pt x="1725" y="1"/>
                  </a:moveTo>
                  <a:cubicBezTo>
                    <a:pt x="1706" y="1"/>
                    <a:pt x="1687" y="8"/>
                    <a:pt x="1670" y="25"/>
                  </a:cubicBezTo>
                  <a:lnTo>
                    <a:pt x="50" y="1641"/>
                  </a:lnTo>
                  <a:cubicBezTo>
                    <a:pt x="1" y="1697"/>
                    <a:pt x="52" y="1772"/>
                    <a:pt x="111" y="1772"/>
                  </a:cubicBezTo>
                  <a:cubicBezTo>
                    <a:pt x="128" y="1772"/>
                    <a:pt x="145" y="1766"/>
                    <a:pt x="161" y="1752"/>
                  </a:cubicBezTo>
                  <a:lnTo>
                    <a:pt x="1782" y="131"/>
                  </a:lnTo>
                  <a:cubicBezTo>
                    <a:pt x="1833" y="76"/>
                    <a:pt x="1783" y="1"/>
                    <a:pt x="172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3429450" y="-1795575"/>
              <a:ext cx="46575" cy="46225"/>
            </a:xfrm>
            <a:custGeom>
              <a:avLst/>
              <a:gdLst/>
              <a:ahLst/>
              <a:cxnLst/>
              <a:rect l="l" t="t" r="r" b="b"/>
              <a:pathLst>
                <a:path w="1863" h="1849" extrusionOk="0">
                  <a:moveTo>
                    <a:pt x="1742" y="74"/>
                  </a:moveTo>
                  <a:cubicBezTo>
                    <a:pt x="1751" y="74"/>
                    <a:pt x="1761" y="78"/>
                    <a:pt x="1771" y="88"/>
                  </a:cubicBezTo>
                  <a:cubicBezTo>
                    <a:pt x="1785" y="103"/>
                    <a:pt x="1785" y="127"/>
                    <a:pt x="1771" y="141"/>
                  </a:cubicBezTo>
                  <a:lnTo>
                    <a:pt x="150" y="1757"/>
                  </a:lnTo>
                  <a:cubicBezTo>
                    <a:pt x="143" y="1764"/>
                    <a:pt x="133" y="1768"/>
                    <a:pt x="124" y="1768"/>
                  </a:cubicBezTo>
                  <a:cubicBezTo>
                    <a:pt x="114" y="1768"/>
                    <a:pt x="104" y="1764"/>
                    <a:pt x="97" y="1757"/>
                  </a:cubicBezTo>
                  <a:cubicBezTo>
                    <a:pt x="82" y="1742"/>
                    <a:pt x="82" y="1718"/>
                    <a:pt x="97" y="1704"/>
                  </a:cubicBezTo>
                  <a:lnTo>
                    <a:pt x="1717" y="88"/>
                  </a:lnTo>
                  <a:cubicBezTo>
                    <a:pt x="1722" y="78"/>
                    <a:pt x="1732" y="74"/>
                    <a:pt x="1742" y="74"/>
                  </a:cubicBezTo>
                  <a:close/>
                  <a:moveTo>
                    <a:pt x="1738" y="0"/>
                  </a:moveTo>
                  <a:cubicBezTo>
                    <a:pt x="1710" y="0"/>
                    <a:pt x="1685" y="14"/>
                    <a:pt x="1664" y="35"/>
                  </a:cubicBezTo>
                  <a:lnTo>
                    <a:pt x="44" y="1650"/>
                  </a:lnTo>
                  <a:cubicBezTo>
                    <a:pt x="0" y="1694"/>
                    <a:pt x="0" y="1767"/>
                    <a:pt x="44" y="1810"/>
                  </a:cubicBezTo>
                  <a:cubicBezTo>
                    <a:pt x="68" y="1834"/>
                    <a:pt x="97" y="1849"/>
                    <a:pt x="126" y="1849"/>
                  </a:cubicBezTo>
                  <a:cubicBezTo>
                    <a:pt x="160" y="1849"/>
                    <a:pt x="189" y="1834"/>
                    <a:pt x="208" y="1815"/>
                  </a:cubicBezTo>
                  <a:lnTo>
                    <a:pt x="1824" y="195"/>
                  </a:lnTo>
                  <a:cubicBezTo>
                    <a:pt x="1848" y="170"/>
                    <a:pt x="1863" y="141"/>
                    <a:pt x="1858" y="107"/>
                  </a:cubicBezTo>
                  <a:cubicBezTo>
                    <a:pt x="1853" y="49"/>
                    <a:pt x="1809" y="6"/>
                    <a:pt x="1751" y="1"/>
                  </a:cubicBezTo>
                  <a:cubicBezTo>
                    <a:pt x="1747" y="0"/>
                    <a:pt x="1743" y="0"/>
                    <a:pt x="1738"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3409575" y="-1775125"/>
              <a:ext cx="40475" cy="38950"/>
            </a:xfrm>
            <a:custGeom>
              <a:avLst/>
              <a:gdLst/>
              <a:ahLst/>
              <a:cxnLst/>
              <a:rect l="l" t="t" r="r" b="b"/>
              <a:pathLst>
                <a:path w="1619" h="1558" extrusionOk="0">
                  <a:moveTo>
                    <a:pt x="1509" y="0"/>
                  </a:moveTo>
                  <a:cubicBezTo>
                    <a:pt x="1493" y="0"/>
                    <a:pt x="1475" y="6"/>
                    <a:pt x="1459" y="20"/>
                  </a:cubicBezTo>
                  <a:lnTo>
                    <a:pt x="57" y="1423"/>
                  </a:lnTo>
                  <a:cubicBezTo>
                    <a:pt x="1" y="1479"/>
                    <a:pt x="51" y="1557"/>
                    <a:pt x="110" y="1557"/>
                  </a:cubicBezTo>
                  <a:cubicBezTo>
                    <a:pt x="128" y="1557"/>
                    <a:pt x="146" y="1550"/>
                    <a:pt x="163" y="1534"/>
                  </a:cubicBezTo>
                  <a:lnTo>
                    <a:pt x="1566" y="126"/>
                  </a:lnTo>
                  <a:cubicBezTo>
                    <a:pt x="1619" y="73"/>
                    <a:pt x="1568" y="0"/>
                    <a:pt x="15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9"/>
            <p:cNvSpPr/>
            <p:nvPr/>
          </p:nvSpPr>
          <p:spPr>
            <a:xfrm>
              <a:off x="-3409975" y="-1776150"/>
              <a:ext cx="41125" cy="40825"/>
            </a:xfrm>
            <a:custGeom>
              <a:avLst/>
              <a:gdLst/>
              <a:ahLst/>
              <a:cxnLst/>
              <a:rect l="l" t="t" r="r" b="b"/>
              <a:pathLst>
                <a:path w="1645" h="1633" extrusionOk="0">
                  <a:moveTo>
                    <a:pt x="1524" y="75"/>
                  </a:moveTo>
                  <a:cubicBezTo>
                    <a:pt x="1538" y="75"/>
                    <a:pt x="1548" y="80"/>
                    <a:pt x="1558" y="90"/>
                  </a:cubicBezTo>
                  <a:cubicBezTo>
                    <a:pt x="1572" y="104"/>
                    <a:pt x="1572" y="129"/>
                    <a:pt x="1558" y="143"/>
                  </a:cubicBezTo>
                  <a:lnTo>
                    <a:pt x="155" y="1546"/>
                  </a:lnTo>
                  <a:cubicBezTo>
                    <a:pt x="145" y="1555"/>
                    <a:pt x="135" y="1555"/>
                    <a:pt x="126" y="1560"/>
                  </a:cubicBezTo>
                  <a:cubicBezTo>
                    <a:pt x="116" y="1555"/>
                    <a:pt x="106" y="1551"/>
                    <a:pt x="102" y="1546"/>
                  </a:cubicBezTo>
                  <a:cubicBezTo>
                    <a:pt x="92" y="1536"/>
                    <a:pt x="87" y="1526"/>
                    <a:pt x="87" y="1517"/>
                  </a:cubicBezTo>
                  <a:cubicBezTo>
                    <a:pt x="87" y="1507"/>
                    <a:pt x="92" y="1497"/>
                    <a:pt x="102" y="1493"/>
                  </a:cubicBezTo>
                  <a:lnTo>
                    <a:pt x="1499" y="90"/>
                  </a:lnTo>
                  <a:cubicBezTo>
                    <a:pt x="1509" y="80"/>
                    <a:pt x="1514" y="75"/>
                    <a:pt x="1524" y="75"/>
                  </a:cubicBezTo>
                  <a:close/>
                  <a:moveTo>
                    <a:pt x="1529" y="0"/>
                  </a:moveTo>
                  <a:cubicBezTo>
                    <a:pt x="1499" y="0"/>
                    <a:pt x="1470" y="12"/>
                    <a:pt x="1451" y="37"/>
                  </a:cubicBezTo>
                  <a:lnTo>
                    <a:pt x="44" y="1439"/>
                  </a:lnTo>
                  <a:cubicBezTo>
                    <a:pt x="0" y="1483"/>
                    <a:pt x="0" y="1555"/>
                    <a:pt x="44" y="1599"/>
                  </a:cubicBezTo>
                  <a:cubicBezTo>
                    <a:pt x="68" y="1618"/>
                    <a:pt x="97" y="1633"/>
                    <a:pt x="126" y="1633"/>
                  </a:cubicBezTo>
                  <a:cubicBezTo>
                    <a:pt x="160" y="1633"/>
                    <a:pt x="184" y="1618"/>
                    <a:pt x="208" y="1599"/>
                  </a:cubicBezTo>
                  <a:lnTo>
                    <a:pt x="1611" y="196"/>
                  </a:lnTo>
                  <a:cubicBezTo>
                    <a:pt x="1635" y="172"/>
                    <a:pt x="1645" y="138"/>
                    <a:pt x="1645" y="109"/>
                  </a:cubicBezTo>
                  <a:cubicBezTo>
                    <a:pt x="1640" y="80"/>
                    <a:pt x="1630" y="56"/>
                    <a:pt x="1611" y="37"/>
                  </a:cubicBezTo>
                  <a:cubicBezTo>
                    <a:pt x="1589" y="12"/>
                    <a:pt x="1559" y="0"/>
                    <a:pt x="152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9"/>
            <p:cNvSpPr/>
            <p:nvPr/>
          </p:nvSpPr>
          <p:spPr>
            <a:xfrm>
              <a:off x="-3297750" y="-1663400"/>
              <a:ext cx="61825" cy="60325"/>
            </a:xfrm>
            <a:custGeom>
              <a:avLst/>
              <a:gdLst/>
              <a:ahLst/>
              <a:cxnLst/>
              <a:rect l="l" t="t" r="r" b="b"/>
              <a:pathLst>
                <a:path w="2473" h="2413" extrusionOk="0">
                  <a:moveTo>
                    <a:pt x="2362" y="1"/>
                  </a:moveTo>
                  <a:cubicBezTo>
                    <a:pt x="2345" y="1"/>
                    <a:pt x="2328" y="6"/>
                    <a:pt x="2312" y="20"/>
                  </a:cubicBezTo>
                  <a:cubicBezTo>
                    <a:pt x="1011" y="1321"/>
                    <a:pt x="1349" y="983"/>
                    <a:pt x="53" y="2284"/>
                  </a:cubicBezTo>
                  <a:cubicBezTo>
                    <a:pt x="1" y="2340"/>
                    <a:pt x="49" y="2413"/>
                    <a:pt x="107" y="2413"/>
                  </a:cubicBezTo>
                  <a:cubicBezTo>
                    <a:pt x="124" y="2413"/>
                    <a:pt x="143" y="2406"/>
                    <a:pt x="159" y="2390"/>
                  </a:cubicBezTo>
                  <a:lnTo>
                    <a:pt x="2423" y="127"/>
                  </a:lnTo>
                  <a:cubicBezTo>
                    <a:pt x="2472" y="74"/>
                    <a:pt x="2421" y="1"/>
                    <a:pt x="2362"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3298250" y="-1664425"/>
              <a:ext cx="62775" cy="62375"/>
            </a:xfrm>
            <a:custGeom>
              <a:avLst/>
              <a:gdLst/>
              <a:ahLst/>
              <a:cxnLst/>
              <a:rect l="l" t="t" r="r" b="b"/>
              <a:pathLst>
                <a:path w="2511" h="2495" extrusionOk="0">
                  <a:moveTo>
                    <a:pt x="2390" y="76"/>
                  </a:moveTo>
                  <a:cubicBezTo>
                    <a:pt x="2404" y="81"/>
                    <a:pt x="2419" y="90"/>
                    <a:pt x="2424" y="105"/>
                  </a:cubicBezTo>
                  <a:cubicBezTo>
                    <a:pt x="2424" y="119"/>
                    <a:pt x="2424" y="129"/>
                    <a:pt x="2414" y="139"/>
                  </a:cubicBezTo>
                  <a:lnTo>
                    <a:pt x="150" y="2402"/>
                  </a:lnTo>
                  <a:cubicBezTo>
                    <a:pt x="143" y="2410"/>
                    <a:pt x="133" y="2413"/>
                    <a:pt x="124" y="2413"/>
                  </a:cubicBezTo>
                  <a:cubicBezTo>
                    <a:pt x="114" y="2413"/>
                    <a:pt x="104" y="2410"/>
                    <a:pt x="97" y="2402"/>
                  </a:cubicBezTo>
                  <a:cubicBezTo>
                    <a:pt x="83" y="2388"/>
                    <a:pt x="83" y="2364"/>
                    <a:pt x="97" y="2349"/>
                  </a:cubicBezTo>
                  <a:lnTo>
                    <a:pt x="2361" y="85"/>
                  </a:lnTo>
                  <a:cubicBezTo>
                    <a:pt x="2366" y="81"/>
                    <a:pt x="2375" y="76"/>
                    <a:pt x="2385" y="76"/>
                  </a:cubicBezTo>
                  <a:close/>
                  <a:moveTo>
                    <a:pt x="2390" y="0"/>
                  </a:moveTo>
                  <a:cubicBezTo>
                    <a:pt x="2360" y="0"/>
                    <a:pt x="2331" y="14"/>
                    <a:pt x="2308" y="37"/>
                  </a:cubicBezTo>
                  <a:lnTo>
                    <a:pt x="44" y="2301"/>
                  </a:lnTo>
                  <a:cubicBezTo>
                    <a:pt x="0" y="2340"/>
                    <a:pt x="0" y="2412"/>
                    <a:pt x="44" y="2456"/>
                  </a:cubicBezTo>
                  <a:cubicBezTo>
                    <a:pt x="68" y="2480"/>
                    <a:pt x="97" y="2494"/>
                    <a:pt x="126" y="2494"/>
                  </a:cubicBezTo>
                  <a:cubicBezTo>
                    <a:pt x="155" y="2494"/>
                    <a:pt x="184" y="2480"/>
                    <a:pt x="208" y="2460"/>
                  </a:cubicBezTo>
                  <a:lnTo>
                    <a:pt x="2472" y="197"/>
                  </a:lnTo>
                  <a:cubicBezTo>
                    <a:pt x="2496" y="168"/>
                    <a:pt x="2511" y="129"/>
                    <a:pt x="2501" y="90"/>
                  </a:cubicBezTo>
                  <a:cubicBezTo>
                    <a:pt x="2487" y="47"/>
                    <a:pt x="2458" y="18"/>
                    <a:pt x="2414" y="3"/>
                  </a:cubicBezTo>
                  <a:cubicBezTo>
                    <a:pt x="2406" y="1"/>
                    <a:pt x="2398" y="0"/>
                    <a:pt x="239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3311900" y="-1677550"/>
              <a:ext cx="56650" cy="55050"/>
            </a:xfrm>
            <a:custGeom>
              <a:avLst/>
              <a:gdLst/>
              <a:ahLst/>
              <a:cxnLst/>
              <a:rect l="l" t="t" r="r" b="b"/>
              <a:pathLst>
                <a:path w="2266" h="2202" extrusionOk="0">
                  <a:moveTo>
                    <a:pt x="2156" y="1"/>
                  </a:moveTo>
                  <a:cubicBezTo>
                    <a:pt x="2138" y="1"/>
                    <a:pt x="2120" y="8"/>
                    <a:pt x="2104" y="25"/>
                  </a:cubicBezTo>
                  <a:lnTo>
                    <a:pt x="53" y="2071"/>
                  </a:lnTo>
                  <a:cubicBezTo>
                    <a:pt x="1" y="2123"/>
                    <a:pt x="52" y="2201"/>
                    <a:pt x="109" y="2201"/>
                  </a:cubicBezTo>
                  <a:cubicBezTo>
                    <a:pt x="126" y="2201"/>
                    <a:pt x="144" y="2194"/>
                    <a:pt x="159" y="2178"/>
                  </a:cubicBezTo>
                  <a:lnTo>
                    <a:pt x="2210" y="132"/>
                  </a:lnTo>
                  <a:cubicBezTo>
                    <a:pt x="2266" y="76"/>
                    <a:pt x="2214" y="1"/>
                    <a:pt x="2156"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9"/>
            <p:cNvSpPr/>
            <p:nvPr/>
          </p:nvSpPr>
          <p:spPr>
            <a:xfrm>
              <a:off x="-3312400" y="-1678425"/>
              <a:ext cx="58375" cy="56900"/>
            </a:xfrm>
            <a:custGeom>
              <a:avLst/>
              <a:gdLst/>
              <a:ahLst/>
              <a:cxnLst/>
              <a:rect l="l" t="t" r="r" b="b"/>
              <a:pathLst>
                <a:path w="2335" h="2276" extrusionOk="0">
                  <a:moveTo>
                    <a:pt x="2172" y="75"/>
                  </a:moveTo>
                  <a:cubicBezTo>
                    <a:pt x="2182" y="75"/>
                    <a:pt x="2192" y="80"/>
                    <a:pt x="2201" y="89"/>
                  </a:cubicBezTo>
                  <a:cubicBezTo>
                    <a:pt x="2216" y="99"/>
                    <a:pt x="2216" y="123"/>
                    <a:pt x="2201" y="138"/>
                  </a:cubicBezTo>
                  <a:lnTo>
                    <a:pt x="155" y="2188"/>
                  </a:lnTo>
                  <a:cubicBezTo>
                    <a:pt x="147" y="2196"/>
                    <a:pt x="137" y="2199"/>
                    <a:pt x="128" y="2199"/>
                  </a:cubicBezTo>
                  <a:cubicBezTo>
                    <a:pt x="97" y="2199"/>
                    <a:pt x="71" y="2161"/>
                    <a:pt x="97" y="2135"/>
                  </a:cubicBezTo>
                  <a:lnTo>
                    <a:pt x="2148" y="84"/>
                  </a:lnTo>
                  <a:cubicBezTo>
                    <a:pt x="2153" y="80"/>
                    <a:pt x="2163" y="75"/>
                    <a:pt x="2172" y="75"/>
                  </a:cubicBezTo>
                  <a:close/>
                  <a:moveTo>
                    <a:pt x="2171" y="0"/>
                  </a:moveTo>
                  <a:cubicBezTo>
                    <a:pt x="2146" y="0"/>
                    <a:pt x="2119" y="9"/>
                    <a:pt x="2095" y="31"/>
                  </a:cubicBezTo>
                  <a:lnTo>
                    <a:pt x="49" y="2082"/>
                  </a:lnTo>
                  <a:cubicBezTo>
                    <a:pt x="0" y="2121"/>
                    <a:pt x="0" y="2198"/>
                    <a:pt x="49" y="2242"/>
                  </a:cubicBezTo>
                  <a:cubicBezTo>
                    <a:pt x="68" y="2261"/>
                    <a:pt x="97" y="2276"/>
                    <a:pt x="131" y="2276"/>
                  </a:cubicBezTo>
                  <a:cubicBezTo>
                    <a:pt x="160" y="2276"/>
                    <a:pt x="189" y="2261"/>
                    <a:pt x="208" y="2242"/>
                  </a:cubicBezTo>
                  <a:lnTo>
                    <a:pt x="2259" y="191"/>
                  </a:lnTo>
                  <a:cubicBezTo>
                    <a:pt x="2334" y="108"/>
                    <a:pt x="2258" y="0"/>
                    <a:pt x="217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9"/>
            <p:cNvSpPr/>
            <p:nvPr/>
          </p:nvSpPr>
          <p:spPr>
            <a:xfrm>
              <a:off x="-3325950" y="-1691650"/>
              <a:ext cx="51050" cy="49650"/>
            </a:xfrm>
            <a:custGeom>
              <a:avLst/>
              <a:gdLst/>
              <a:ahLst/>
              <a:cxnLst/>
              <a:rect l="l" t="t" r="r" b="b"/>
              <a:pathLst>
                <a:path w="2042" h="1986" extrusionOk="0">
                  <a:moveTo>
                    <a:pt x="1937" y="1"/>
                  </a:moveTo>
                  <a:cubicBezTo>
                    <a:pt x="1920" y="1"/>
                    <a:pt x="1903" y="8"/>
                    <a:pt x="1887" y="23"/>
                  </a:cubicBezTo>
                  <a:lnTo>
                    <a:pt x="49" y="1856"/>
                  </a:lnTo>
                  <a:cubicBezTo>
                    <a:pt x="1" y="1912"/>
                    <a:pt x="50" y="1985"/>
                    <a:pt x="108" y="1985"/>
                  </a:cubicBezTo>
                  <a:cubicBezTo>
                    <a:pt x="125" y="1985"/>
                    <a:pt x="144" y="1979"/>
                    <a:pt x="160" y="1963"/>
                  </a:cubicBezTo>
                  <a:lnTo>
                    <a:pt x="1994" y="130"/>
                  </a:lnTo>
                  <a:cubicBezTo>
                    <a:pt x="2042" y="74"/>
                    <a:pt x="1993" y="1"/>
                    <a:pt x="193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9"/>
            <p:cNvSpPr/>
            <p:nvPr/>
          </p:nvSpPr>
          <p:spPr>
            <a:xfrm>
              <a:off x="-3326425" y="-1692525"/>
              <a:ext cx="52925" cy="51525"/>
            </a:xfrm>
            <a:custGeom>
              <a:avLst/>
              <a:gdLst/>
              <a:ahLst/>
              <a:cxnLst/>
              <a:rect l="l" t="t" r="r" b="b"/>
              <a:pathLst>
                <a:path w="2117" h="2061" extrusionOk="0">
                  <a:moveTo>
                    <a:pt x="1953" y="74"/>
                  </a:moveTo>
                  <a:cubicBezTo>
                    <a:pt x="1981" y="74"/>
                    <a:pt x="2006" y="109"/>
                    <a:pt x="1984" y="136"/>
                  </a:cubicBezTo>
                  <a:lnTo>
                    <a:pt x="150" y="1969"/>
                  </a:lnTo>
                  <a:cubicBezTo>
                    <a:pt x="143" y="1979"/>
                    <a:pt x="133" y="1983"/>
                    <a:pt x="124" y="1983"/>
                  </a:cubicBezTo>
                  <a:cubicBezTo>
                    <a:pt x="114" y="1983"/>
                    <a:pt x="104" y="1979"/>
                    <a:pt x="97" y="1969"/>
                  </a:cubicBezTo>
                  <a:cubicBezTo>
                    <a:pt x="83" y="1959"/>
                    <a:pt x="83" y="1935"/>
                    <a:pt x="97" y="1920"/>
                  </a:cubicBezTo>
                  <a:lnTo>
                    <a:pt x="1930" y="87"/>
                  </a:lnTo>
                  <a:lnTo>
                    <a:pt x="1930" y="82"/>
                  </a:lnTo>
                  <a:cubicBezTo>
                    <a:pt x="1938" y="76"/>
                    <a:pt x="1946" y="74"/>
                    <a:pt x="1953" y="74"/>
                  </a:cubicBezTo>
                  <a:close/>
                  <a:moveTo>
                    <a:pt x="1954" y="1"/>
                  </a:moveTo>
                  <a:cubicBezTo>
                    <a:pt x="1929" y="1"/>
                    <a:pt x="1902" y="11"/>
                    <a:pt x="1877" y="34"/>
                  </a:cubicBezTo>
                  <a:lnTo>
                    <a:pt x="44" y="1867"/>
                  </a:lnTo>
                  <a:cubicBezTo>
                    <a:pt x="0" y="1911"/>
                    <a:pt x="0" y="1983"/>
                    <a:pt x="44" y="2027"/>
                  </a:cubicBezTo>
                  <a:cubicBezTo>
                    <a:pt x="68" y="2046"/>
                    <a:pt x="97" y="2061"/>
                    <a:pt x="126" y="2061"/>
                  </a:cubicBezTo>
                  <a:cubicBezTo>
                    <a:pt x="155" y="2061"/>
                    <a:pt x="184" y="2051"/>
                    <a:pt x="204" y="2032"/>
                  </a:cubicBezTo>
                  <a:lnTo>
                    <a:pt x="2042" y="194"/>
                  </a:lnTo>
                  <a:cubicBezTo>
                    <a:pt x="2116" y="112"/>
                    <a:pt x="2041" y="1"/>
                    <a:pt x="195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9"/>
            <p:cNvSpPr/>
            <p:nvPr/>
          </p:nvSpPr>
          <p:spPr>
            <a:xfrm>
              <a:off x="-3340075" y="-1705675"/>
              <a:ext cx="45725" cy="44250"/>
            </a:xfrm>
            <a:custGeom>
              <a:avLst/>
              <a:gdLst/>
              <a:ahLst/>
              <a:cxnLst/>
              <a:rect l="l" t="t" r="r" b="b"/>
              <a:pathLst>
                <a:path w="1829" h="1770" extrusionOk="0">
                  <a:moveTo>
                    <a:pt x="1723" y="1"/>
                  </a:moveTo>
                  <a:cubicBezTo>
                    <a:pt x="1707" y="1"/>
                    <a:pt x="1689" y="7"/>
                    <a:pt x="1673" y="23"/>
                  </a:cubicBezTo>
                  <a:lnTo>
                    <a:pt x="53" y="1639"/>
                  </a:lnTo>
                  <a:cubicBezTo>
                    <a:pt x="0" y="1695"/>
                    <a:pt x="50" y="1770"/>
                    <a:pt x="110" y="1770"/>
                  </a:cubicBezTo>
                  <a:cubicBezTo>
                    <a:pt x="126" y="1770"/>
                    <a:pt x="144" y="1764"/>
                    <a:pt x="159" y="1750"/>
                  </a:cubicBezTo>
                  <a:lnTo>
                    <a:pt x="1780" y="130"/>
                  </a:lnTo>
                  <a:cubicBezTo>
                    <a:pt x="1828" y="74"/>
                    <a:pt x="1779" y="1"/>
                    <a:pt x="172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3340575" y="-1706650"/>
              <a:ext cx="46700" cy="46175"/>
            </a:xfrm>
            <a:custGeom>
              <a:avLst/>
              <a:gdLst/>
              <a:ahLst/>
              <a:cxnLst/>
              <a:rect l="l" t="t" r="r" b="b"/>
              <a:pathLst>
                <a:path w="1868" h="1847" extrusionOk="0">
                  <a:moveTo>
                    <a:pt x="1751" y="77"/>
                  </a:moveTo>
                  <a:cubicBezTo>
                    <a:pt x="1766" y="81"/>
                    <a:pt x="1776" y="91"/>
                    <a:pt x="1780" y="111"/>
                  </a:cubicBezTo>
                  <a:cubicBezTo>
                    <a:pt x="1785" y="120"/>
                    <a:pt x="1780" y="135"/>
                    <a:pt x="1771" y="140"/>
                  </a:cubicBezTo>
                  <a:lnTo>
                    <a:pt x="155" y="1760"/>
                  </a:lnTo>
                  <a:cubicBezTo>
                    <a:pt x="147" y="1768"/>
                    <a:pt x="137" y="1771"/>
                    <a:pt x="128" y="1771"/>
                  </a:cubicBezTo>
                  <a:cubicBezTo>
                    <a:pt x="97" y="1771"/>
                    <a:pt x="71" y="1733"/>
                    <a:pt x="97" y="1707"/>
                  </a:cubicBezTo>
                  <a:lnTo>
                    <a:pt x="1718" y="86"/>
                  </a:lnTo>
                  <a:cubicBezTo>
                    <a:pt x="1722" y="81"/>
                    <a:pt x="1732" y="77"/>
                    <a:pt x="1742" y="77"/>
                  </a:cubicBezTo>
                  <a:close/>
                  <a:moveTo>
                    <a:pt x="1742" y="0"/>
                  </a:moveTo>
                  <a:cubicBezTo>
                    <a:pt x="1713" y="0"/>
                    <a:pt x="1686" y="11"/>
                    <a:pt x="1664" y="33"/>
                  </a:cubicBezTo>
                  <a:lnTo>
                    <a:pt x="49" y="1654"/>
                  </a:lnTo>
                  <a:cubicBezTo>
                    <a:pt x="0" y="1697"/>
                    <a:pt x="0" y="1770"/>
                    <a:pt x="49" y="1813"/>
                  </a:cubicBezTo>
                  <a:cubicBezTo>
                    <a:pt x="68" y="1832"/>
                    <a:pt x="97" y="1847"/>
                    <a:pt x="131" y="1847"/>
                  </a:cubicBezTo>
                  <a:cubicBezTo>
                    <a:pt x="160" y="1847"/>
                    <a:pt x="189" y="1832"/>
                    <a:pt x="208" y="1813"/>
                  </a:cubicBezTo>
                  <a:lnTo>
                    <a:pt x="1829" y="193"/>
                  </a:lnTo>
                  <a:cubicBezTo>
                    <a:pt x="1858" y="169"/>
                    <a:pt x="1868" y="125"/>
                    <a:pt x="1858" y="91"/>
                  </a:cubicBezTo>
                  <a:cubicBezTo>
                    <a:pt x="1848" y="48"/>
                    <a:pt x="1814" y="14"/>
                    <a:pt x="1771" y="4"/>
                  </a:cubicBezTo>
                  <a:cubicBezTo>
                    <a:pt x="1761" y="2"/>
                    <a:pt x="1751" y="0"/>
                    <a:pt x="174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3354125" y="-1719750"/>
              <a:ext cx="40325" cy="38850"/>
            </a:xfrm>
            <a:custGeom>
              <a:avLst/>
              <a:gdLst/>
              <a:ahLst/>
              <a:cxnLst/>
              <a:rect l="l" t="t" r="r" b="b"/>
              <a:pathLst>
                <a:path w="1613" h="1554" extrusionOk="0">
                  <a:moveTo>
                    <a:pt x="1504" y="1"/>
                  </a:moveTo>
                  <a:cubicBezTo>
                    <a:pt x="1488" y="1"/>
                    <a:pt x="1472" y="6"/>
                    <a:pt x="1457" y="20"/>
                  </a:cubicBezTo>
                  <a:lnTo>
                    <a:pt x="49" y="1428"/>
                  </a:lnTo>
                  <a:cubicBezTo>
                    <a:pt x="0" y="1481"/>
                    <a:pt x="51" y="1554"/>
                    <a:pt x="110" y="1554"/>
                  </a:cubicBezTo>
                  <a:cubicBezTo>
                    <a:pt x="127" y="1554"/>
                    <a:pt x="144" y="1548"/>
                    <a:pt x="160" y="1534"/>
                  </a:cubicBezTo>
                  <a:lnTo>
                    <a:pt x="1563" y="131"/>
                  </a:lnTo>
                  <a:cubicBezTo>
                    <a:pt x="1612" y="75"/>
                    <a:pt x="1561" y="1"/>
                    <a:pt x="15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3354600" y="-1720800"/>
              <a:ext cx="41250" cy="40875"/>
            </a:xfrm>
            <a:custGeom>
              <a:avLst/>
              <a:gdLst/>
              <a:ahLst/>
              <a:cxnLst/>
              <a:rect l="l" t="t" r="r" b="b"/>
              <a:pathLst>
                <a:path w="1650" h="1635" extrusionOk="0">
                  <a:moveTo>
                    <a:pt x="1529" y="77"/>
                  </a:moveTo>
                  <a:cubicBezTo>
                    <a:pt x="1539" y="77"/>
                    <a:pt x="1548" y="82"/>
                    <a:pt x="1553" y="91"/>
                  </a:cubicBezTo>
                  <a:cubicBezTo>
                    <a:pt x="1572" y="106"/>
                    <a:pt x="1572" y="130"/>
                    <a:pt x="1553" y="144"/>
                  </a:cubicBezTo>
                  <a:lnTo>
                    <a:pt x="150" y="1547"/>
                  </a:lnTo>
                  <a:cubicBezTo>
                    <a:pt x="145" y="1552"/>
                    <a:pt x="136" y="1557"/>
                    <a:pt x="126" y="1557"/>
                  </a:cubicBezTo>
                  <a:cubicBezTo>
                    <a:pt x="116" y="1557"/>
                    <a:pt x="107" y="1552"/>
                    <a:pt x="97" y="1547"/>
                  </a:cubicBezTo>
                  <a:cubicBezTo>
                    <a:pt x="92" y="1538"/>
                    <a:pt x="87" y="1528"/>
                    <a:pt x="87" y="1518"/>
                  </a:cubicBezTo>
                  <a:cubicBezTo>
                    <a:pt x="83" y="1508"/>
                    <a:pt x="87" y="1499"/>
                    <a:pt x="97" y="1494"/>
                  </a:cubicBezTo>
                  <a:lnTo>
                    <a:pt x="1500" y="91"/>
                  </a:lnTo>
                  <a:cubicBezTo>
                    <a:pt x="1505" y="82"/>
                    <a:pt x="1514" y="77"/>
                    <a:pt x="1524" y="77"/>
                  </a:cubicBezTo>
                  <a:close/>
                  <a:moveTo>
                    <a:pt x="1524" y="1"/>
                  </a:moveTo>
                  <a:cubicBezTo>
                    <a:pt x="1496" y="1"/>
                    <a:pt x="1470" y="11"/>
                    <a:pt x="1451" y="33"/>
                  </a:cubicBezTo>
                  <a:lnTo>
                    <a:pt x="44" y="1441"/>
                  </a:lnTo>
                  <a:cubicBezTo>
                    <a:pt x="0" y="1484"/>
                    <a:pt x="0" y="1557"/>
                    <a:pt x="44" y="1600"/>
                  </a:cubicBezTo>
                  <a:cubicBezTo>
                    <a:pt x="68" y="1620"/>
                    <a:pt x="97" y="1634"/>
                    <a:pt x="126" y="1634"/>
                  </a:cubicBezTo>
                  <a:cubicBezTo>
                    <a:pt x="155" y="1634"/>
                    <a:pt x="184" y="1625"/>
                    <a:pt x="208" y="1600"/>
                  </a:cubicBezTo>
                  <a:lnTo>
                    <a:pt x="1611" y="198"/>
                  </a:lnTo>
                  <a:cubicBezTo>
                    <a:pt x="1640" y="169"/>
                    <a:pt x="1650" y="130"/>
                    <a:pt x="1640" y="91"/>
                  </a:cubicBezTo>
                  <a:cubicBezTo>
                    <a:pt x="1630" y="48"/>
                    <a:pt x="1597" y="19"/>
                    <a:pt x="1553" y="4"/>
                  </a:cubicBezTo>
                  <a:cubicBezTo>
                    <a:pt x="1543" y="2"/>
                    <a:pt x="1534" y="1"/>
                    <a:pt x="152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3437700" y="-1844600"/>
              <a:ext cx="152125" cy="233150"/>
            </a:xfrm>
            <a:custGeom>
              <a:avLst/>
              <a:gdLst/>
              <a:ahLst/>
              <a:cxnLst/>
              <a:rect l="l" t="t" r="r" b="b"/>
              <a:pathLst>
                <a:path w="6085" h="9326" extrusionOk="0">
                  <a:moveTo>
                    <a:pt x="105" y="0"/>
                  </a:moveTo>
                  <a:cubicBezTo>
                    <a:pt x="52" y="0"/>
                    <a:pt x="1" y="56"/>
                    <a:pt x="35" y="114"/>
                  </a:cubicBezTo>
                  <a:cubicBezTo>
                    <a:pt x="1032" y="1667"/>
                    <a:pt x="4925" y="7742"/>
                    <a:pt x="5922" y="9290"/>
                  </a:cubicBezTo>
                  <a:cubicBezTo>
                    <a:pt x="5938" y="9315"/>
                    <a:pt x="5960" y="9325"/>
                    <a:pt x="5982" y="9325"/>
                  </a:cubicBezTo>
                  <a:cubicBezTo>
                    <a:pt x="6034" y="9325"/>
                    <a:pt x="6085" y="9269"/>
                    <a:pt x="6048" y="9208"/>
                  </a:cubicBezTo>
                  <a:cubicBezTo>
                    <a:pt x="5056" y="7660"/>
                    <a:pt x="1157" y="1585"/>
                    <a:pt x="166" y="32"/>
                  </a:cubicBezTo>
                  <a:cubicBezTo>
                    <a:pt x="149" y="10"/>
                    <a:pt x="127" y="0"/>
                    <a:pt x="105"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3438175" y="-1845525"/>
              <a:ext cx="153000" cy="235000"/>
            </a:xfrm>
            <a:custGeom>
              <a:avLst/>
              <a:gdLst/>
              <a:ahLst/>
              <a:cxnLst/>
              <a:rect l="l" t="t" r="r" b="b"/>
              <a:pathLst>
                <a:path w="6120" h="9400" extrusionOk="0">
                  <a:moveTo>
                    <a:pt x="127" y="74"/>
                  </a:moveTo>
                  <a:cubicBezTo>
                    <a:pt x="136" y="74"/>
                    <a:pt x="146" y="79"/>
                    <a:pt x="156" y="93"/>
                  </a:cubicBezTo>
                  <a:lnTo>
                    <a:pt x="6038" y="9269"/>
                  </a:lnTo>
                  <a:cubicBezTo>
                    <a:pt x="6042" y="9274"/>
                    <a:pt x="6042" y="9284"/>
                    <a:pt x="6042" y="9293"/>
                  </a:cubicBezTo>
                  <a:cubicBezTo>
                    <a:pt x="6038" y="9303"/>
                    <a:pt x="6033" y="9313"/>
                    <a:pt x="6023" y="9317"/>
                  </a:cubicBezTo>
                  <a:cubicBezTo>
                    <a:pt x="6013" y="9322"/>
                    <a:pt x="6004" y="9327"/>
                    <a:pt x="5994" y="9327"/>
                  </a:cubicBezTo>
                  <a:cubicBezTo>
                    <a:pt x="5984" y="9322"/>
                    <a:pt x="5980" y="9317"/>
                    <a:pt x="5975" y="9308"/>
                  </a:cubicBezTo>
                  <a:lnTo>
                    <a:pt x="88" y="132"/>
                  </a:lnTo>
                  <a:cubicBezTo>
                    <a:pt x="83" y="122"/>
                    <a:pt x="78" y="108"/>
                    <a:pt x="88" y="98"/>
                  </a:cubicBezTo>
                  <a:cubicBezTo>
                    <a:pt x="93" y="84"/>
                    <a:pt x="107" y="74"/>
                    <a:pt x="127" y="74"/>
                  </a:cubicBezTo>
                  <a:close/>
                  <a:moveTo>
                    <a:pt x="129" y="1"/>
                  </a:moveTo>
                  <a:cubicBezTo>
                    <a:pt x="125" y="1"/>
                    <a:pt x="121" y="1"/>
                    <a:pt x="117" y="1"/>
                  </a:cubicBezTo>
                  <a:cubicBezTo>
                    <a:pt x="74" y="1"/>
                    <a:pt x="35" y="26"/>
                    <a:pt x="15" y="64"/>
                  </a:cubicBezTo>
                  <a:cubicBezTo>
                    <a:pt x="1" y="98"/>
                    <a:pt x="1" y="142"/>
                    <a:pt x="25" y="175"/>
                  </a:cubicBezTo>
                  <a:lnTo>
                    <a:pt x="5907" y="9351"/>
                  </a:lnTo>
                  <a:cubicBezTo>
                    <a:pt x="5926" y="9380"/>
                    <a:pt x="5960" y="9400"/>
                    <a:pt x="5999" y="9400"/>
                  </a:cubicBezTo>
                  <a:cubicBezTo>
                    <a:pt x="6023" y="9400"/>
                    <a:pt x="6042" y="9395"/>
                    <a:pt x="6062" y="9380"/>
                  </a:cubicBezTo>
                  <a:cubicBezTo>
                    <a:pt x="6086" y="9366"/>
                    <a:pt x="6105" y="9342"/>
                    <a:pt x="6115" y="9317"/>
                  </a:cubicBezTo>
                  <a:cubicBezTo>
                    <a:pt x="6120" y="9284"/>
                    <a:pt x="6115" y="9255"/>
                    <a:pt x="6100" y="9226"/>
                  </a:cubicBezTo>
                  <a:lnTo>
                    <a:pt x="214" y="50"/>
                  </a:lnTo>
                  <a:cubicBezTo>
                    <a:pt x="196" y="19"/>
                    <a:pt x="163" y="1"/>
                    <a:pt x="12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9"/>
            <p:cNvSpPr/>
            <p:nvPr/>
          </p:nvSpPr>
          <p:spPr>
            <a:xfrm>
              <a:off x="-3479050" y="-1803500"/>
              <a:ext cx="234800" cy="150925"/>
            </a:xfrm>
            <a:custGeom>
              <a:avLst/>
              <a:gdLst/>
              <a:ahLst/>
              <a:cxnLst/>
              <a:rect l="l" t="t" r="r" b="b"/>
              <a:pathLst>
                <a:path w="9392" h="6037" extrusionOk="0">
                  <a:moveTo>
                    <a:pt x="109" y="0"/>
                  </a:moveTo>
                  <a:cubicBezTo>
                    <a:pt x="42" y="0"/>
                    <a:pt x="0" y="95"/>
                    <a:pt x="69" y="139"/>
                  </a:cubicBezTo>
                  <a:lnTo>
                    <a:pt x="9245" y="6026"/>
                  </a:lnTo>
                  <a:cubicBezTo>
                    <a:pt x="9258" y="6034"/>
                    <a:pt x="9271" y="6037"/>
                    <a:pt x="9283" y="6037"/>
                  </a:cubicBezTo>
                  <a:cubicBezTo>
                    <a:pt x="9348" y="6037"/>
                    <a:pt x="9392" y="5944"/>
                    <a:pt x="9327" y="5895"/>
                  </a:cubicBezTo>
                  <a:lnTo>
                    <a:pt x="151" y="13"/>
                  </a:lnTo>
                  <a:cubicBezTo>
                    <a:pt x="136" y="4"/>
                    <a:pt x="122" y="0"/>
                    <a:pt x="109"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9"/>
            <p:cNvSpPr/>
            <p:nvPr/>
          </p:nvSpPr>
          <p:spPr>
            <a:xfrm>
              <a:off x="-3479150" y="-1804450"/>
              <a:ext cx="235450" cy="152825"/>
            </a:xfrm>
            <a:custGeom>
              <a:avLst/>
              <a:gdLst/>
              <a:ahLst/>
              <a:cxnLst/>
              <a:rect l="l" t="t" r="r" b="b"/>
              <a:pathLst>
                <a:path w="9418" h="6113" extrusionOk="0">
                  <a:moveTo>
                    <a:pt x="114" y="75"/>
                  </a:moveTo>
                  <a:cubicBezTo>
                    <a:pt x="121" y="75"/>
                    <a:pt x="129" y="77"/>
                    <a:pt x="136" y="80"/>
                  </a:cubicBezTo>
                  <a:lnTo>
                    <a:pt x="9307" y="5962"/>
                  </a:lnTo>
                  <a:cubicBezTo>
                    <a:pt x="9321" y="5967"/>
                    <a:pt x="9326" y="5982"/>
                    <a:pt x="9326" y="5991"/>
                  </a:cubicBezTo>
                  <a:cubicBezTo>
                    <a:pt x="9326" y="6011"/>
                    <a:pt x="9316" y="6025"/>
                    <a:pt x="9302" y="6030"/>
                  </a:cubicBezTo>
                  <a:cubicBezTo>
                    <a:pt x="9297" y="6032"/>
                    <a:pt x="9291" y="6034"/>
                    <a:pt x="9285" y="6034"/>
                  </a:cubicBezTo>
                  <a:cubicBezTo>
                    <a:pt x="9279" y="6034"/>
                    <a:pt x="9273" y="6032"/>
                    <a:pt x="9268" y="6030"/>
                  </a:cubicBezTo>
                  <a:lnTo>
                    <a:pt x="92" y="148"/>
                  </a:lnTo>
                  <a:lnTo>
                    <a:pt x="92" y="143"/>
                  </a:lnTo>
                  <a:cubicBezTo>
                    <a:pt x="73" y="134"/>
                    <a:pt x="68" y="109"/>
                    <a:pt x="82" y="90"/>
                  </a:cubicBezTo>
                  <a:cubicBezTo>
                    <a:pt x="89" y="81"/>
                    <a:pt x="101" y="75"/>
                    <a:pt x="114" y="75"/>
                  </a:cubicBezTo>
                  <a:close/>
                  <a:moveTo>
                    <a:pt x="114" y="0"/>
                  </a:moveTo>
                  <a:cubicBezTo>
                    <a:pt x="99" y="0"/>
                    <a:pt x="83" y="4"/>
                    <a:pt x="68" y="13"/>
                  </a:cubicBezTo>
                  <a:cubicBezTo>
                    <a:pt x="29" y="32"/>
                    <a:pt x="0" y="71"/>
                    <a:pt x="0" y="114"/>
                  </a:cubicBezTo>
                  <a:cubicBezTo>
                    <a:pt x="0" y="153"/>
                    <a:pt x="20" y="192"/>
                    <a:pt x="53" y="211"/>
                  </a:cubicBezTo>
                  <a:lnTo>
                    <a:pt x="9229" y="6093"/>
                  </a:lnTo>
                  <a:cubicBezTo>
                    <a:pt x="9244" y="6107"/>
                    <a:pt x="9268" y="6112"/>
                    <a:pt x="9287" y="6112"/>
                  </a:cubicBezTo>
                  <a:cubicBezTo>
                    <a:pt x="9326" y="6112"/>
                    <a:pt x="9360" y="6093"/>
                    <a:pt x="9384" y="6059"/>
                  </a:cubicBezTo>
                  <a:cubicBezTo>
                    <a:pt x="9418" y="6006"/>
                    <a:pt x="9403" y="5933"/>
                    <a:pt x="9350" y="5904"/>
                  </a:cubicBezTo>
                  <a:lnTo>
                    <a:pt x="174" y="17"/>
                  </a:lnTo>
                  <a:cubicBezTo>
                    <a:pt x="155" y="7"/>
                    <a:pt x="135" y="0"/>
                    <a:pt x="11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3458325" y="-1823975"/>
              <a:ext cx="193375" cy="191875"/>
            </a:xfrm>
            <a:custGeom>
              <a:avLst/>
              <a:gdLst/>
              <a:ahLst/>
              <a:cxnLst/>
              <a:rect l="l" t="t" r="r" b="b"/>
              <a:pathLst>
                <a:path w="7735" h="7675" extrusionOk="0">
                  <a:moveTo>
                    <a:pt x="7626" y="0"/>
                  </a:moveTo>
                  <a:cubicBezTo>
                    <a:pt x="7610" y="0"/>
                    <a:pt x="7594" y="6"/>
                    <a:pt x="7579" y="20"/>
                  </a:cubicBezTo>
                  <a:lnTo>
                    <a:pt x="52" y="7546"/>
                  </a:lnTo>
                  <a:cubicBezTo>
                    <a:pt x="0" y="7602"/>
                    <a:pt x="48" y="7675"/>
                    <a:pt x="106" y="7675"/>
                  </a:cubicBezTo>
                  <a:cubicBezTo>
                    <a:pt x="124" y="7675"/>
                    <a:pt x="142" y="7668"/>
                    <a:pt x="159" y="7653"/>
                  </a:cubicBezTo>
                  <a:lnTo>
                    <a:pt x="7685" y="131"/>
                  </a:lnTo>
                  <a:cubicBezTo>
                    <a:pt x="7734" y="74"/>
                    <a:pt x="7683" y="0"/>
                    <a:pt x="762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3458850" y="-1824975"/>
              <a:ext cx="194250" cy="193900"/>
            </a:xfrm>
            <a:custGeom>
              <a:avLst/>
              <a:gdLst/>
              <a:ahLst/>
              <a:cxnLst/>
              <a:rect l="l" t="t" r="r" b="b"/>
              <a:pathLst>
                <a:path w="7770" h="7756" extrusionOk="0">
                  <a:moveTo>
                    <a:pt x="7648" y="74"/>
                  </a:moveTo>
                  <a:cubicBezTo>
                    <a:pt x="7658" y="79"/>
                    <a:pt x="7668" y="84"/>
                    <a:pt x="7677" y="89"/>
                  </a:cubicBezTo>
                  <a:cubicBezTo>
                    <a:pt x="7682" y="98"/>
                    <a:pt x="7687" y="103"/>
                    <a:pt x="7687" y="118"/>
                  </a:cubicBezTo>
                  <a:cubicBezTo>
                    <a:pt x="7687" y="127"/>
                    <a:pt x="7687" y="137"/>
                    <a:pt x="7677" y="142"/>
                  </a:cubicBezTo>
                  <a:lnTo>
                    <a:pt x="151" y="7668"/>
                  </a:lnTo>
                  <a:cubicBezTo>
                    <a:pt x="143" y="7676"/>
                    <a:pt x="135" y="7679"/>
                    <a:pt x="126" y="7679"/>
                  </a:cubicBezTo>
                  <a:cubicBezTo>
                    <a:pt x="97" y="7679"/>
                    <a:pt x="71" y="7641"/>
                    <a:pt x="98" y="7615"/>
                  </a:cubicBezTo>
                  <a:lnTo>
                    <a:pt x="7624" y="89"/>
                  </a:lnTo>
                  <a:cubicBezTo>
                    <a:pt x="7629" y="79"/>
                    <a:pt x="7639" y="79"/>
                    <a:pt x="7648" y="79"/>
                  </a:cubicBezTo>
                  <a:lnTo>
                    <a:pt x="7648" y="74"/>
                  </a:lnTo>
                  <a:close/>
                  <a:moveTo>
                    <a:pt x="7645" y="1"/>
                  </a:moveTo>
                  <a:cubicBezTo>
                    <a:pt x="7617" y="1"/>
                    <a:pt x="7592" y="14"/>
                    <a:pt x="7571" y="35"/>
                  </a:cubicBezTo>
                  <a:lnTo>
                    <a:pt x="44" y="7562"/>
                  </a:lnTo>
                  <a:cubicBezTo>
                    <a:pt x="1" y="7605"/>
                    <a:pt x="1" y="7678"/>
                    <a:pt x="44" y="7722"/>
                  </a:cubicBezTo>
                  <a:cubicBezTo>
                    <a:pt x="69" y="7741"/>
                    <a:pt x="98" y="7755"/>
                    <a:pt x="127" y="7755"/>
                  </a:cubicBezTo>
                  <a:cubicBezTo>
                    <a:pt x="160" y="7755"/>
                    <a:pt x="185" y="7741"/>
                    <a:pt x="209" y="7722"/>
                  </a:cubicBezTo>
                  <a:lnTo>
                    <a:pt x="7735" y="195"/>
                  </a:lnTo>
                  <a:cubicBezTo>
                    <a:pt x="7755" y="171"/>
                    <a:pt x="7769" y="142"/>
                    <a:pt x="7769" y="108"/>
                  </a:cubicBezTo>
                  <a:cubicBezTo>
                    <a:pt x="7759" y="50"/>
                    <a:pt x="7716" y="6"/>
                    <a:pt x="7658" y="2"/>
                  </a:cubicBezTo>
                  <a:cubicBezTo>
                    <a:pt x="7653" y="1"/>
                    <a:pt x="7649" y="1"/>
                    <a:pt x="7645"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3297750" y="-1853000"/>
              <a:ext cx="61825" cy="60375"/>
            </a:xfrm>
            <a:custGeom>
              <a:avLst/>
              <a:gdLst/>
              <a:ahLst/>
              <a:cxnLst/>
              <a:rect l="l" t="t" r="r" b="b"/>
              <a:pathLst>
                <a:path w="2473" h="2415" extrusionOk="0">
                  <a:moveTo>
                    <a:pt x="110" y="0"/>
                  </a:moveTo>
                  <a:cubicBezTo>
                    <a:pt x="50" y="0"/>
                    <a:pt x="0" y="74"/>
                    <a:pt x="53" y="131"/>
                  </a:cubicBezTo>
                  <a:lnTo>
                    <a:pt x="2312" y="2395"/>
                  </a:lnTo>
                  <a:cubicBezTo>
                    <a:pt x="2328" y="2409"/>
                    <a:pt x="2345" y="2414"/>
                    <a:pt x="2362" y="2414"/>
                  </a:cubicBezTo>
                  <a:cubicBezTo>
                    <a:pt x="2421" y="2414"/>
                    <a:pt x="2472" y="2340"/>
                    <a:pt x="2423" y="2284"/>
                  </a:cubicBezTo>
                  <a:lnTo>
                    <a:pt x="159" y="20"/>
                  </a:lnTo>
                  <a:cubicBezTo>
                    <a:pt x="143" y="6"/>
                    <a:pt x="126"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9"/>
            <p:cNvSpPr/>
            <p:nvPr/>
          </p:nvSpPr>
          <p:spPr>
            <a:xfrm>
              <a:off x="-3299200" y="-1854000"/>
              <a:ext cx="63600" cy="62325"/>
            </a:xfrm>
            <a:custGeom>
              <a:avLst/>
              <a:gdLst/>
              <a:ahLst/>
              <a:cxnLst/>
              <a:rect l="l" t="t" r="r" b="b"/>
              <a:pathLst>
                <a:path w="2544" h="2493" extrusionOk="0">
                  <a:moveTo>
                    <a:pt x="164" y="79"/>
                  </a:moveTo>
                  <a:cubicBezTo>
                    <a:pt x="174" y="79"/>
                    <a:pt x="184" y="79"/>
                    <a:pt x="193" y="89"/>
                  </a:cubicBezTo>
                  <a:lnTo>
                    <a:pt x="2452" y="2353"/>
                  </a:lnTo>
                  <a:cubicBezTo>
                    <a:pt x="2462" y="2357"/>
                    <a:pt x="2467" y="2372"/>
                    <a:pt x="2462" y="2386"/>
                  </a:cubicBezTo>
                  <a:cubicBezTo>
                    <a:pt x="2462" y="2401"/>
                    <a:pt x="2447" y="2411"/>
                    <a:pt x="2433" y="2415"/>
                  </a:cubicBezTo>
                  <a:cubicBezTo>
                    <a:pt x="2430" y="2417"/>
                    <a:pt x="2427" y="2417"/>
                    <a:pt x="2424" y="2417"/>
                  </a:cubicBezTo>
                  <a:cubicBezTo>
                    <a:pt x="2416" y="2417"/>
                    <a:pt x="2406" y="2413"/>
                    <a:pt x="2399" y="2406"/>
                  </a:cubicBezTo>
                  <a:lnTo>
                    <a:pt x="135" y="142"/>
                  </a:lnTo>
                  <a:cubicBezTo>
                    <a:pt x="121" y="128"/>
                    <a:pt x="121" y="103"/>
                    <a:pt x="135" y="89"/>
                  </a:cubicBezTo>
                  <a:cubicBezTo>
                    <a:pt x="145" y="84"/>
                    <a:pt x="155" y="79"/>
                    <a:pt x="164" y="79"/>
                  </a:cubicBezTo>
                  <a:close/>
                  <a:moveTo>
                    <a:pt x="163" y="1"/>
                  </a:moveTo>
                  <a:cubicBezTo>
                    <a:pt x="75" y="1"/>
                    <a:pt x="0" y="114"/>
                    <a:pt x="82" y="195"/>
                  </a:cubicBezTo>
                  <a:lnTo>
                    <a:pt x="2346" y="2459"/>
                  </a:lnTo>
                  <a:cubicBezTo>
                    <a:pt x="2365" y="2478"/>
                    <a:pt x="2394" y="2493"/>
                    <a:pt x="2423" y="2493"/>
                  </a:cubicBezTo>
                  <a:cubicBezTo>
                    <a:pt x="2433" y="2493"/>
                    <a:pt x="2442" y="2493"/>
                    <a:pt x="2452" y="2488"/>
                  </a:cubicBezTo>
                  <a:cubicBezTo>
                    <a:pt x="2491" y="2478"/>
                    <a:pt x="2525" y="2444"/>
                    <a:pt x="2534" y="2406"/>
                  </a:cubicBezTo>
                  <a:cubicBezTo>
                    <a:pt x="2544" y="2367"/>
                    <a:pt x="2534" y="2324"/>
                    <a:pt x="2505" y="2299"/>
                  </a:cubicBezTo>
                  <a:lnTo>
                    <a:pt x="242" y="36"/>
                  </a:lnTo>
                  <a:cubicBezTo>
                    <a:pt x="217" y="11"/>
                    <a:pt x="189" y="1"/>
                    <a:pt x="163"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9"/>
            <p:cNvSpPr/>
            <p:nvPr/>
          </p:nvSpPr>
          <p:spPr>
            <a:xfrm>
              <a:off x="-3311900" y="-1833600"/>
              <a:ext cx="56650" cy="55125"/>
            </a:xfrm>
            <a:custGeom>
              <a:avLst/>
              <a:gdLst/>
              <a:ahLst/>
              <a:cxnLst/>
              <a:rect l="l" t="t" r="r" b="b"/>
              <a:pathLst>
                <a:path w="2266" h="2205" extrusionOk="0">
                  <a:moveTo>
                    <a:pt x="110" y="1"/>
                  </a:moveTo>
                  <a:cubicBezTo>
                    <a:pt x="53" y="1"/>
                    <a:pt x="1" y="78"/>
                    <a:pt x="53" y="134"/>
                  </a:cubicBezTo>
                  <a:lnTo>
                    <a:pt x="2104" y="2180"/>
                  </a:lnTo>
                  <a:cubicBezTo>
                    <a:pt x="2120" y="2197"/>
                    <a:pt x="2138" y="2204"/>
                    <a:pt x="2156" y="2204"/>
                  </a:cubicBezTo>
                  <a:cubicBezTo>
                    <a:pt x="2214" y="2204"/>
                    <a:pt x="2266" y="2129"/>
                    <a:pt x="2210" y="2073"/>
                  </a:cubicBezTo>
                  <a:lnTo>
                    <a:pt x="159" y="23"/>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3313175" y="-1834475"/>
              <a:ext cx="58350" cy="56950"/>
            </a:xfrm>
            <a:custGeom>
              <a:avLst/>
              <a:gdLst/>
              <a:ahLst/>
              <a:cxnLst/>
              <a:rect l="l" t="t" r="r" b="b"/>
              <a:pathLst>
                <a:path w="2334" h="2278" extrusionOk="0">
                  <a:moveTo>
                    <a:pt x="162" y="77"/>
                  </a:moveTo>
                  <a:cubicBezTo>
                    <a:pt x="172" y="77"/>
                    <a:pt x="177" y="82"/>
                    <a:pt x="186" y="91"/>
                  </a:cubicBezTo>
                  <a:lnTo>
                    <a:pt x="2237" y="2133"/>
                  </a:lnTo>
                  <a:cubicBezTo>
                    <a:pt x="2242" y="2142"/>
                    <a:pt x="2247" y="2157"/>
                    <a:pt x="2247" y="2167"/>
                  </a:cubicBezTo>
                  <a:cubicBezTo>
                    <a:pt x="2242" y="2181"/>
                    <a:pt x="2228" y="2196"/>
                    <a:pt x="2213" y="2200"/>
                  </a:cubicBezTo>
                  <a:cubicBezTo>
                    <a:pt x="2203" y="2200"/>
                    <a:pt x="2189" y="2200"/>
                    <a:pt x="2179" y="2191"/>
                  </a:cubicBezTo>
                  <a:lnTo>
                    <a:pt x="133" y="140"/>
                  </a:lnTo>
                  <a:cubicBezTo>
                    <a:pt x="119" y="125"/>
                    <a:pt x="119" y="101"/>
                    <a:pt x="133" y="87"/>
                  </a:cubicBezTo>
                  <a:cubicBezTo>
                    <a:pt x="138" y="82"/>
                    <a:pt x="148" y="77"/>
                    <a:pt x="162" y="77"/>
                  </a:cubicBezTo>
                  <a:close/>
                  <a:moveTo>
                    <a:pt x="162" y="0"/>
                  </a:moveTo>
                  <a:cubicBezTo>
                    <a:pt x="75" y="0"/>
                    <a:pt x="0" y="111"/>
                    <a:pt x="75" y="193"/>
                  </a:cubicBezTo>
                  <a:lnTo>
                    <a:pt x="2126" y="2244"/>
                  </a:lnTo>
                  <a:cubicBezTo>
                    <a:pt x="2145" y="2263"/>
                    <a:pt x="2174" y="2273"/>
                    <a:pt x="2203" y="2278"/>
                  </a:cubicBezTo>
                  <a:lnTo>
                    <a:pt x="2213" y="2278"/>
                  </a:lnTo>
                  <a:cubicBezTo>
                    <a:pt x="2242" y="2273"/>
                    <a:pt x="2266" y="2258"/>
                    <a:pt x="2286" y="2239"/>
                  </a:cubicBezTo>
                  <a:cubicBezTo>
                    <a:pt x="2334" y="2196"/>
                    <a:pt x="2334" y="2123"/>
                    <a:pt x="2286" y="2079"/>
                  </a:cubicBezTo>
                  <a:lnTo>
                    <a:pt x="239" y="33"/>
                  </a:lnTo>
                  <a:cubicBezTo>
                    <a:pt x="215" y="10"/>
                    <a:pt x="188" y="0"/>
                    <a:pt x="16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3325950" y="-1814075"/>
              <a:ext cx="51075" cy="49625"/>
            </a:xfrm>
            <a:custGeom>
              <a:avLst/>
              <a:gdLst/>
              <a:ahLst/>
              <a:cxnLst/>
              <a:rect l="l" t="t" r="r" b="b"/>
              <a:pathLst>
                <a:path w="2043" h="1985" extrusionOk="0">
                  <a:moveTo>
                    <a:pt x="110" y="1"/>
                  </a:moveTo>
                  <a:cubicBezTo>
                    <a:pt x="51" y="1"/>
                    <a:pt x="0" y="75"/>
                    <a:pt x="49" y="132"/>
                  </a:cubicBezTo>
                  <a:lnTo>
                    <a:pt x="1887" y="1965"/>
                  </a:lnTo>
                  <a:cubicBezTo>
                    <a:pt x="1902" y="1979"/>
                    <a:pt x="1919" y="1984"/>
                    <a:pt x="1935" y="1984"/>
                  </a:cubicBezTo>
                  <a:cubicBezTo>
                    <a:pt x="1992" y="1984"/>
                    <a:pt x="2043" y="1910"/>
                    <a:pt x="1994" y="1854"/>
                  </a:cubicBezTo>
                  <a:lnTo>
                    <a:pt x="160" y="20"/>
                  </a:lnTo>
                  <a:cubicBezTo>
                    <a:pt x="144" y="7"/>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3326175" y="-1815050"/>
              <a:ext cx="51900" cy="51550"/>
            </a:xfrm>
            <a:custGeom>
              <a:avLst/>
              <a:gdLst/>
              <a:ahLst/>
              <a:cxnLst/>
              <a:rect l="l" t="t" r="r" b="b"/>
              <a:pathLst>
                <a:path w="2076" h="2062" extrusionOk="0">
                  <a:moveTo>
                    <a:pt x="124" y="77"/>
                  </a:moveTo>
                  <a:cubicBezTo>
                    <a:pt x="131" y="77"/>
                    <a:pt x="138" y="81"/>
                    <a:pt x="145" y="88"/>
                  </a:cubicBezTo>
                  <a:lnTo>
                    <a:pt x="1978" y="1922"/>
                  </a:lnTo>
                  <a:cubicBezTo>
                    <a:pt x="2001" y="1948"/>
                    <a:pt x="1976" y="1984"/>
                    <a:pt x="1948" y="1984"/>
                  </a:cubicBezTo>
                  <a:cubicBezTo>
                    <a:pt x="1940" y="1984"/>
                    <a:pt x="1932" y="1981"/>
                    <a:pt x="1925" y="1975"/>
                  </a:cubicBezTo>
                  <a:lnTo>
                    <a:pt x="92" y="142"/>
                  </a:lnTo>
                  <a:cubicBezTo>
                    <a:pt x="82" y="137"/>
                    <a:pt x="77" y="127"/>
                    <a:pt x="77" y="117"/>
                  </a:cubicBezTo>
                  <a:cubicBezTo>
                    <a:pt x="82" y="93"/>
                    <a:pt x="97" y="79"/>
                    <a:pt x="116" y="79"/>
                  </a:cubicBezTo>
                  <a:cubicBezTo>
                    <a:pt x="119" y="77"/>
                    <a:pt x="121" y="77"/>
                    <a:pt x="124" y="77"/>
                  </a:cubicBezTo>
                  <a:close/>
                  <a:moveTo>
                    <a:pt x="124" y="0"/>
                  </a:moveTo>
                  <a:cubicBezTo>
                    <a:pt x="120" y="0"/>
                    <a:pt x="116" y="1"/>
                    <a:pt x="111" y="1"/>
                  </a:cubicBezTo>
                  <a:cubicBezTo>
                    <a:pt x="82" y="1"/>
                    <a:pt x="58" y="16"/>
                    <a:pt x="39" y="35"/>
                  </a:cubicBezTo>
                  <a:cubicBezTo>
                    <a:pt x="19" y="54"/>
                    <a:pt x="5" y="84"/>
                    <a:pt x="5" y="108"/>
                  </a:cubicBezTo>
                  <a:cubicBezTo>
                    <a:pt x="0" y="142"/>
                    <a:pt x="15" y="171"/>
                    <a:pt x="34" y="195"/>
                  </a:cubicBezTo>
                  <a:lnTo>
                    <a:pt x="1872" y="2028"/>
                  </a:lnTo>
                  <a:cubicBezTo>
                    <a:pt x="1891" y="2052"/>
                    <a:pt x="1916" y="2062"/>
                    <a:pt x="1949" y="2062"/>
                  </a:cubicBezTo>
                  <a:cubicBezTo>
                    <a:pt x="1978" y="2062"/>
                    <a:pt x="2007" y="2047"/>
                    <a:pt x="2032" y="2028"/>
                  </a:cubicBezTo>
                  <a:cubicBezTo>
                    <a:pt x="2075" y="1984"/>
                    <a:pt x="2075" y="1912"/>
                    <a:pt x="2032" y="1868"/>
                  </a:cubicBezTo>
                  <a:lnTo>
                    <a:pt x="198" y="35"/>
                  </a:lnTo>
                  <a:cubicBezTo>
                    <a:pt x="177" y="14"/>
                    <a:pt x="153" y="0"/>
                    <a:pt x="124"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9"/>
            <p:cNvSpPr/>
            <p:nvPr/>
          </p:nvSpPr>
          <p:spPr>
            <a:xfrm>
              <a:off x="-3340075" y="-1794675"/>
              <a:ext cx="45725" cy="44250"/>
            </a:xfrm>
            <a:custGeom>
              <a:avLst/>
              <a:gdLst/>
              <a:ahLst/>
              <a:cxnLst/>
              <a:rect l="l" t="t" r="r" b="b"/>
              <a:pathLst>
                <a:path w="1829" h="1770" extrusionOk="0">
                  <a:moveTo>
                    <a:pt x="107" y="1"/>
                  </a:moveTo>
                  <a:cubicBezTo>
                    <a:pt x="49" y="1"/>
                    <a:pt x="1" y="74"/>
                    <a:pt x="53" y="129"/>
                  </a:cubicBezTo>
                  <a:lnTo>
                    <a:pt x="1673" y="1750"/>
                  </a:lnTo>
                  <a:lnTo>
                    <a:pt x="1669" y="1750"/>
                  </a:lnTo>
                  <a:cubicBezTo>
                    <a:pt x="1685" y="1764"/>
                    <a:pt x="1702" y="1770"/>
                    <a:pt x="1719" y="1770"/>
                  </a:cubicBezTo>
                  <a:cubicBezTo>
                    <a:pt x="1778" y="1770"/>
                    <a:pt x="1829" y="1696"/>
                    <a:pt x="1780" y="1643"/>
                  </a:cubicBezTo>
                  <a:lnTo>
                    <a:pt x="159" y="23"/>
                  </a:lnTo>
                  <a:cubicBezTo>
                    <a:pt x="143" y="7"/>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9"/>
            <p:cNvSpPr/>
            <p:nvPr/>
          </p:nvSpPr>
          <p:spPr>
            <a:xfrm>
              <a:off x="-3340325" y="-1795575"/>
              <a:ext cx="46325" cy="46225"/>
            </a:xfrm>
            <a:custGeom>
              <a:avLst/>
              <a:gdLst/>
              <a:ahLst/>
              <a:cxnLst/>
              <a:rect l="l" t="t" r="r" b="b"/>
              <a:pathLst>
                <a:path w="1853" h="1849" extrusionOk="0">
                  <a:moveTo>
                    <a:pt x="121" y="74"/>
                  </a:moveTo>
                  <a:cubicBezTo>
                    <a:pt x="131" y="74"/>
                    <a:pt x="140" y="78"/>
                    <a:pt x="145" y="88"/>
                  </a:cubicBezTo>
                  <a:lnTo>
                    <a:pt x="1766" y="1704"/>
                  </a:lnTo>
                  <a:cubicBezTo>
                    <a:pt x="1775" y="1713"/>
                    <a:pt x="1775" y="1728"/>
                    <a:pt x="1775" y="1738"/>
                  </a:cubicBezTo>
                  <a:cubicBezTo>
                    <a:pt x="1770" y="1752"/>
                    <a:pt x="1756" y="1767"/>
                    <a:pt x="1741" y="1771"/>
                  </a:cubicBezTo>
                  <a:cubicBezTo>
                    <a:pt x="1732" y="1771"/>
                    <a:pt x="1717" y="1771"/>
                    <a:pt x="1712" y="1762"/>
                  </a:cubicBezTo>
                  <a:lnTo>
                    <a:pt x="92" y="141"/>
                  </a:lnTo>
                  <a:cubicBezTo>
                    <a:pt x="78" y="127"/>
                    <a:pt x="78" y="103"/>
                    <a:pt x="92" y="88"/>
                  </a:cubicBezTo>
                  <a:cubicBezTo>
                    <a:pt x="97" y="83"/>
                    <a:pt x="107" y="78"/>
                    <a:pt x="121" y="74"/>
                  </a:cubicBezTo>
                  <a:close/>
                  <a:moveTo>
                    <a:pt x="123" y="0"/>
                  </a:moveTo>
                  <a:cubicBezTo>
                    <a:pt x="119" y="0"/>
                    <a:pt x="115" y="0"/>
                    <a:pt x="111" y="1"/>
                  </a:cubicBezTo>
                  <a:cubicBezTo>
                    <a:pt x="82" y="1"/>
                    <a:pt x="53" y="16"/>
                    <a:pt x="34" y="35"/>
                  </a:cubicBezTo>
                  <a:cubicBezTo>
                    <a:pt x="15" y="54"/>
                    <a:pt x="5" y="78"/>
                    <a:pt x="0" y="107"/>
                  </a:cubicBezTo>
                  <a:cubicBezTo>
                    <a:pt x="0" y="141"/>
                    <a:pt x="10" y="170"/>
                    <a:pt x="34" y="195"/>
                  </a:cubicBezTo>
                  <a:lnTo>
                    <a:pt x="1654" y="1815"/>
                  </a:lnTo>
                  <a:cubicBezTo>
                    <a:pt x="1674" y="1834"/>
                    <a:pt x="1703" y="1849"/>
                    <a:pt x="1732" y="1849"/>
                  </a:cubicBezTo>
                  <a:cubicBezTo>
                    <a:pt x="1741" y="1849"/>
                    <a:pt x="1751" y="1844"/>
                    <a:pt x="1761" y="1844"/>
                  </a:cubicBezTo>
                  <a:cubicBezTo>
                    <a:pt x="1800" y="1834"/>
                    <a:pt x="1833" y="1800"/>
                    <a:pt x="1843" y="1757"/>
                  </a:cubicBezTo>
                  <a:cubicBezTo>
                    <a:pt x="1853" y="1718"/>
                    <a:pt x="1843" y="1679"/>
                    <a:pt x="1814" y="1650"/>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3354125" y="-1775125"/>
              <a:ext cx="40325" cy="38850"/>
            </a:xfrm>
            <a:custGeom>
              <a:avLst/>
              <a:gdLst/>
              <a:ahLst/>
              <a:cxnLst/>
              <a:rect l="l" t="t" r="r" b="b"/>
              <a:pathLst>
                <a:path w="1613" h="1554" extrusionOk="0">
                  <a:moveTo>
                    <a:pt x="110" y="0"/>
                  </a:moveTo>
                  <a:cubicBezTo>
                    <a:pt x="51" y="0"/>
                    <a:pt x="0" y="73"/>
                    <a:pt x="49" y="126"/>
                  </a:cubicBezTo>
                  <a:lnTo>
                    <a:pt x="1457" y="1534"/>
                  </a:lnTo>
                  <a:cubicBezTo>
                    <a:pt x="1472" y="1548"/>
                    <a:pt x="1488" y="1554"/>
                    <a:pt x="1504" y="1554"/>
                  </a:cubicBezTo>
                  <a:cubicBezTo>
                    <a:pt x="1561" y="1554"/>
                    <a:pt x="1612" y="1479"/>
                    <a:pt x="1563" y="1423"/>
                  </a:cubicBezTo>
                  <a:lnTo>
                    <a:pt x="160" y="20"/>
                  </a:lnTo>
                  <a:cubicBezTo>
                    <a:pt x="144" y="6"/>
                    <a:pt x="127" y="0"/>
                    <a:pt x="11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3354725" y="-1776125"/>
              <a:ext cx="41500" cy="40800"/>
            </a:xfrm>
            <a:custGeom>
              <a:avLst/>
              <a:gdLst/>
              <a:ahLst/>
              <a:cxnLst/>
              <a:rect l="l" t="t" r="r" b="b"/>
              <a:pathLst>
                <a:path w="1660" h="1632" extrusionOk="0">
                  <a:moveTo>
                    <a:pt x="131" y="74"/>
                  </a:moveTo>
                  <a:cubicBezTo>
                    <a:pt x="141" y="79"/>
                    <a:pt x="150" y="79"/>
                    <a:pt x="155" y="89"/>
                  </a:cubicBezTo>
                  <a:lnTo>
                    <a:pt x="1558" y="1492"/>
                  </a:lnTo>
                  <a:cubicBezTo>
                    <a:pt x="1577" y="1506"/>
                    <a:pt x="1577" y="1530"/>
                    <a:pt x="1558" y="1545"/>
                  </a:cubicBezTo>
                  <a:cubicBezTo>
                    <a:pt x="1553" y="1552"/>
                    <a:pt x="1545" y="1556"/>
                    <a:pt x="1536" y="1556"/>
                  </a:cubicBezTo>
                  <a:cubicBezTo>
                    <a:pt x="1527" y="1556"/>
                    <a:pt x="1517" y="1552"/>
                    <a:pt x="1510" y="1545"/>
                  </a:cubicBezTo>
                  <a:lnTo>
                    <a:pt x="102" y="142"/>
                  </a:lnTo>
                  <a:cubicBezTo>
                    <a:pt x="97" y="132"/>
                    <a:pt x="92" y="123"/>
                    <a:pt x="92" y="113"/>
                  </a:cubicBezTo>
                  <a:cubicBezTo>
                    <a:pt x="92" y="103"/>
                    <a:pt x="97" y="94"/>
                    <a:pt x="107" y="89"/>
                  </a:cubicBezTo>
                  <a:cubicBezTo>
                    <a:pt x="112" y="84"/>
                    <a:pt x="121" y="79"/>
                    <a:pt x="131" y="74"/>
                  </a:cubicBezTo>
                  <a:close/>
                  <a:moveTo>
                    <a:pt x="134" y="1"/>
                  </a:moveTo>
                  <a:cubicBezTo>
                    <a:pt x="130" y="1"/>
                    <a:pt x="126" y="1"/>
                    <a:pt x="121" y="2"/>
                  </a:cubicBezTo>
                  <a:cubicBezTo>
                    <a:pt x="92" y="2"/>
                    <a:pt x="68" y="16"/>
                    <a:pt x="49" y="36"/>
                  </a:cubicBezTo>
                  <a:cubicBezTo>
                    <a:pt x="1" y="79"/>
                    <a:pt x="1" y="152"/>
                    <a:pt x="49" y="195"/>
                  </a:cubicBezTo>
                  <a:lnTo>
                    <a:pt x="1452" y="1598"/>
                  </a:lnTo>
                  <a:cubicBezTo>
                    <a:pt x="1471" y="1622"/>
                    <a:pt x="1500" y="1632"/>
                    <a:pt x="1529" y="1632"/>
                  </a:cubicBezTo>
                  <a:cubicBezTo>
                    <a:pt x="1558" y="1632"/>
                    <a:pt x="1587" y="1617"/>
                    <a:pt x="1611" y="1598"/>
                  </a:cubicBezTo>
                  <a:cubicBezTo>
                    <a:pt x="1660" y="1554"/>
                    <a:pt x="1660" y="1482"/>
                    <a:pt x="1611" y="1438"/>
                  </a:cubicBezTo>
                  <a:lnTo>
                    <a:pt x="209" y="36"/>
                  </a:lnTo>
                  <a:cubicBezTo>
                    <a:pt x="187" y="15"/>
                    <a:pt x="163" y="1"/>
                    <a:pt x="13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9"/>
            <p:cNvSpPr/>
            <p:nvPr/>
          </p:nvSpPr>
          <p:spPr>
            <a:xfrm>
              <a:off x="-3487375" y="-1663400"/>
              <a:ext cx="61800" cy="60325"/>
            </a:xfrm>
            <a:custGeom>
              <a:avLst/>
              <a:gdLst/>
              <a:ahLst/>
              <a:cxnLst/>
              <a:rect l="l" t="t" r="r" b="b"/>
              <a:pathLst>
                <a:path w="2472" h="2413" extrusionOk="0">
                  <a:moveTo>
                    <a:pt x="110" y="1"/>
                  </a:moveTo>
                  <a:cubicBezTo>
                    <a:pt x="51" y="1"/>
                    <a:pt x="1" y="74"/>
                    <a:pt x="54" y="127"/>
                  </a:cubicBezTo>
                  <a:lnTo>
                    <a:pt x="2317" y="2390"/>
                  </a:lnTo>
                  <a:cubicBezTo>
                    <a:pt x="2333" y="2406"/>
                    <a:pt x="2350" y="2413"/>
                    <a:pt x="2367" y="2413"/>
                  </a:cubicBezTo>
                  <a:cubicBezTo>
                    <a:pt x="2423" y="2413"/>
                    <a:pt x="2472" y="2340"/>
                    <a:pt x="2424" y="2284"/>
                  </a:cubicBezTo>
                  <a:lnTo>
                    <a:pt x="160" y="20"/>
                  </a:lnTo>
                  <a:cubicBezTo>
                    <a:pt x="144" y="6"/>
                    <a:pt x="127"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9"/>
            <p:cNvSpPr/>
            <p:nvPr/>
          </p:nvSpPr>
          <p:spPr>
            <a:xfrm>
              <a:off x="-3487625" y="-1664375"/>
              <a:ext cx="62675" cy="62325"/>
            </a:xfrm>
            <a:custGeom>
              <a:avLst/>
              <a:gdLst/>
              <a:ahLst/>
              <a:cxnLst/>
              <a:rect l="l" t="t" r="r" b="b"/>
              <a:pathLst>
                <a:path w="2507" h="2493" extrusionOk="0">
                  <a:moveTo>
                    <a:pt x="122" y="74"/>
                  </a:moveTo>
                  <a:cubicBezTo>
                    <a:pt x="131" y="79"/>
                    <a:pt x="136" y="79"/>
                    <a:pt x="146" y="83"/>
                  </a:cubicBezTo>
                  <a:lnTo>
                    <a:pt x="2405" y="2347"/>
                  </a:lnTo>
                  <a:cubicBezTo>
                    <a:pt x="2419" y="2362"/>
                    <a:pt x="2419" y="2386"/>
                    <a:pt x="2405" y="2400"/>
                  </a:cubicBezTo>
                  <a:cubicBezTo>
                    <a:pt x="2397" y="2408"/>
                    <a:pt x="2388" y="2411"/>
                    <a:pt x="2379" y="2411"/>
                  </a:cubicBezTo>
                  <a:cubicBezTo>
                    <a:pt x="2370" y="2411"/>
                    <a:pt x="2361" y="2408"/>
                    <a:pt x="2356" y="2400"/>
                  </a:cubicBezTo>
                  <a:lnTo>
                    <a:pt x="93" y="137"/>
                  </a:lnTo>
                  <a:cubicBezTo>
                    <a:pt x="78" y="122"/>
                    <a:pt x="78" y="98"/>
                    <a:pt x="93" y="83"/>
                  </a:cubicBezTo>
                  <a:cubicBezTo>
                    <a:pt x="97" y="79"/>
                    <a:pt x="107" y="74"/>
                    <a:pt x="117" y="74"/>
                  </a:cubicBezTo>
                  <a:close/>
                  <a:moveTo>
                    <a:pt x="123" y="0"/>
                  </a:moveTo>
                  <a:cubicBezTo>
                    <a:pt x="119" y="0"/>
                    <a:pt x="116" y="1"/>
                    <a:pt x="112" y="1"/>
                  </a:cubicBezTo>
                  <a:cubicBezTo>
                    <a:pt x="54" y="6"/>
                    <a:pt x="5" y="50"/>
                    <a:pt x="1" y="108"/>
                  </a:cubicBezTo>
                  <a:cubicBezTo>
                    <a:pt x="1" y="141"/>
                    <a:pt x="10" y="171"/>
                    <a:pt x="34" y="195"/>
                  </a:cubicBezTo>
                  <a:lnTo>
                    <a:pt x="2298" y="2458"/>
                  </a:lnTo>
                  <a:cubicBezTo>
                    <a:pt x="2318" y="2478"/>
                    <a:pt x="2347" y="2492"/>
                    <a:pt x="2376" y="2492"/>
                  </a:cubicBezTo>
                  <a:cubicBezTo>
                    <a:pt x="2409" y="2492"/>
                    <a:pt x="2439" y="2478"/>
                    <a:pt x="2458" y="2454"/>
                  </a:cubicBezTo>
                  <a:cubicBezTo>
                    <a:pt x="2506" y="2415"/>
                    <a:pt x="2506" y="2338"/>
                    <a:pt x="2458" y="2299"/>
                  </a:cubicBezTo>
                  <a:lnTo>
                    <a:pt x="199" y="35"/>
                  </a:lnTo>
                  <a:cubicBezTo>
                    <a:pt x="178"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3467975" y="-1677600"/>
              <a:ext cx="56625" cy="55100"/>
            </a:xfrm>
            <a:custGeom>
              <a:avLst/>
              <a:gdLst/>
              <a:ahLst/>
              <a:cxnLst/>
              <a:rect l="l" t="t" r="r" b="b"/>
              <a:pathLst>
                <a:path w="2265" h="2204" extrusionOk="0">
                  <a:moveTo>
                    <a:pt x="111" y="1"/>
                  </a:moveTo>
                  <a:cubicBezTo>
                    <a:pt x="51" y="1"/>
                    <a:pt x="0" y="77"/>
                    <a:pt x="56" y="134"/>
                  </a:cubicBezTo>
                  <a:cubicBezTo>
                    <a:pt x="1357" y="1435"/>
                    <a:pt x="801" y="878"/>
                    <a:pt x="2102" y="2180"/>
                  </a:cubicBezTo>
                  <a:cubicBezTo>
                    <a:pt x="2119" y="2197"/>
                    <a:pt x="2138" y="2204"/>
                    <a:pt x="2157" y="2204"/>
                  </a:cubicBezTo>
                  <a:cubicBezTo>
                    <a:pt x="2215" y="2204"/>
                    <a:pt x="2264" y="2129"/>
                    <a:pt x="2209" y="2073"/>
                  </a:cubicBezTo>
                  <a:lnTo>
                    <a:pt x="163" y="22"/>
                  </a:lnTo>
                  <a:cubicBezTo>
                    <a:pt x="146" y="7"/>
                    <a:pt x="128" y="1"/>
                    <a:pt x="111"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3469175" y="-1678375"/>
              <a:ext cx="58000" cy="56850"/>
            </a:xfrm>
            <a:custGeom>
              <a:avLst/>
              <a:gdLst/>
              <a:ahLst/>
              <a:cxnLst/>
              <a:rect l="l" t="t" r="r" b="b"/>
              <a:pathLst>
                <a:path w="2320" h="2274" extrusionOk="0">
                  <a:moveTo>
                    <a:pt x="157" y="73"/>
                  </a:moveTo>
                  <a:cubicBezTo>
                    <a:pt x="167" y="73"/>
                    <a:pt x="177" y="78"/>
                    <a:pt x="187" y="82"/>
                  </a:cubicBezTo>
                  <a:lnTo>
                    <a:pt x="2233" y="2133"/>
                  </a:lnTo>
                  <a:cubicBezTo>
                    <a:pt x="2242" y="2138"/>
                    <a:pt x="2247" y="2148"/>
                    <a:pt x="2247" y="2157"/>
                  </a:cubicBezTo>
                  <a:cubicBezTo>
                    <a:pt x="2242" y="2167"/>
                    <a:pt x="2237" y="2177"/>
                    <a:pt x="2233" y="2182"/>
                  </a:cubicBezTo>
                  <a:cubicBezTo>
                    <a:pt x="2223" y="2191"/>
                    <a:pt x="2218" y="2196"/>
                    <a:pt x="2208" y="2196"/>
                  </a:cubicBezTo>
                  <a:cubicBezTo>
                    <a:pt x="2194" y="2196"/>
                    <a:pt x="2184" y="2191"/>
                    <a:pt x="2179" y="2186"/>
                  </a:cubicBezTo>
                  <a:lnTo>
                    <a:pt x="133" y="136"/>
                  </a:lnTo>
                  <a:cubicBezTo>
                    <a:pt x="114" y="121"/>
                    <a:pt x="114" y="97"/>
                    <a:pt x="133" y="87"/>
                  </a:cubicBezTo>
                  <a:cubicBezTo>
                    <a:pt x="138" y="78"/>
                    <a:pt x="148" y="73"/>
                    <a:pt x="157" y="73"/>
                  </a:cubicBezTo>
                  <a:close/>
                  <a:moveTo>
                    <a:pt x="160" y="1"/>
                  </a:moveTo>
                  <a:cubicBezTo>
                    <a:pt x="73" y="1"/>
                    <a:pt x="1" y="112"/>
                    <a:pt x="75" y="194"/>
                  </a:cubicBezTo>
                  <a:lnTo>
                    <a:pt x="2126" y="2240"/>
                  </a:lnTo>
                  <a:cubicBezTo>
                    <a:pt x="2146" y="2259"/>
                    <a:pt x="2175" y="2274"/>
                    <a:pt x="2204" y="2274"/>
                  </a:cubicBezTo>
                  <a:lnTo>
                    <a:pt x="2208" y="2274"/>
                  </a:lnTo>
                  <a:cubicBezTo>
                    <a:pt x="2237" y="2274"/>
                    <a:pt x="2266" y="2259"/>
                    <a:pt x="2286" y="2240"/>
                  </a:cubicBezTo>
                  <a:cubicBezTo>
                    <a:pt x="2305" y="2220"/>
                    <a:pt x="2315" y="2196"/>
                    <a:pt x="2320" y="2167"/>
                  </a:cubicBezTo>
                  <a:cubicBezTo>
                    <a:pt x="2320" y="2133"/>
                    <a:pt x="2310" y="2104"/>
                    <a:pt x="2286" y="2080"/>
                  </a:cubicBezTo>
                  <a:lnTo>
                    <a:pt x="240" y="34"/>
                  </a:lnTo>
                  <a:cubicBezTo>
                    <a:pt x="214" y="11"/>
                    <a:pt x="187" y="1"/>
                    <a:pt x="16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9"/>
            <p:cNvSpPr/>
            <p:nvPr/>
          </p:nvSpPr>
          <p:spPr>
            <a:xfrm>
              <a:off x="-3448425" y="-1691650"/>
              <a:ext cx="51125" cy="49650"/>
            </a:xfrm>
            <a:custGeom>
              <a:avLst/>
              <a:gdLst/>
              <a:ahLst/>
              <a:cxnLst/>
              <a:rect l="l" t="t" r="r" b="b"/>
              <a:pathLst>
                <a:path w="2045" h="1986" extrusionOk="0">
                  <a:moveTo>
                    <a:pt x="107" y="1"/>
                  </a:moveTo>
                  <a:cubicBezTo>
                    <a:pt x="49" y="1"/>
                    <a:pt x="1" y="74"/>
                    <a:pt x="53" y="130"/>
                  </a:cubicBezTo>
                  <a:lnTo>
                    <a:pt x="1886" y="1963"/>
                  </a:lnTo>
                  <a:cubicBezTo>
                    <a:pt x="1903" y="1979"/>
                    <a:pt x="1921" y="1985"/>
                    <a:pt x="1939" y="1985"/>
                  </a:cubicBezTo>
                  <a:cubicBezTo>
                    <a:pt x="1997" y="1985"/>
                    <a:pt x="2045" y="1912"/>
                    <a:pt x="1993" y="1856"/>
                  </a:cubicBezTo>
                  <a:lnTo>
                    <a:pt x="159" y="23"/>
                  </a:lnTo>
                  <a:cubicBezTo>
                    <a:pt x="143" y="8"/>
                    <a:pt x="124" y="1"/>
                    <a:pt x="107"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9"/>
            <p:cNvSpPr/>
            <p:nvPr/>
          </p:nvSpPr>
          <p:spPr>
            <a:xfrm>
              <a:off x="-3448675" y="-1692550"/>
              <a:ext cx="51650" cy="51550"/>
            </a:xfrm>
            <a:custGeom>
              <a:avLst/>
              <a:gdLst/>
              <a:ahLst/>
              <a:cxnLst/>
              <a:rect l="l" t="t" r="r" b="b"/>
              <a:pathLst>
                <a:path w="2066" h="2062" extrusionOk="0">
                  <a:moveTo>
                    <a:pt x="116" y="74"/>
                  </a:moveTo>
                  <a:cubicBezTo>
                    <a:pt x="126" y="74"/>
                    <a:pt x="136" y="79"/>
                    <a:pt x="145" y="88"/>
                  </a:cubicBezTo>
                  <a:lnTo>
                    <a:pt x="1979" y="1921"/>
                  </a:lnTo>
                  <a:cubicBezTo>
                    <a:pt x="1988" y="1926"/>
                    <a:pt x="1993" y="1941"/>
                    <a:pt x="1988" y="1951"/>
                  </a:cubicBezTo>
                  <a:cubicBezTo>
                    <a:pt x="1983" y="1970"/>
                    <a:pt x="1974" y="1980"/>
                    <a:pt x="1954" y="1984"/>
                  </a:cubicBezTo>
                  <a:cubicBezTo>
                    <a:pt x="1952" y="1986"/>
                    <a:pt x="1949" y="1986"/>
                    <a:pt x="1946" y="1986"/>
                  </a:cubicBezTo>
                  <a:cubicBezTo>
                    <a:pt x="1938" y="1986"/>
                    <a:pt x="1929" y="1982"/>
                    <a:pt x="1925" y="1975"/>
                  </a:cubicBezTo>
                  <a:lnTo>
                    <a:pt x="92" y="141"/>
                  </a:lnTo>
                  <a:cubicBezTo>
                    <a:pt x="82" y="132"/>
                    <a:pt x="78" y="122"/>
                    <a:pt x="78" y="112"/>
                  </a:cubicBezTo>
                  <a:cubicBezTo>
                    <a:pt x="82" y="103"/>
                    <a:pt x="87" y="93"/>
                    <a:pt x="92" y="88"/>
                  </a:cubicBezTo>
                  <a:cubicBezTo>
                    <a:pt x="97" y="79"/>
                    <a:pt x="107" y="74"/>
                    <a:pt x="116" y="74"/>
                  </a:cubicBezTo>
                  <a:close/>
                  <a:moveTo>
                    <a:pt x="123" y="0"/>
                  </a:moveTo>
                  <a:cubicBezTo>
                    <a:pt x="119" y="0"/>
                    <a:pt x="115" y="1"/>
                    <a:pt x="111" y="1"/>
                  </a:cubicBezTo>
                  <a:cubicBezTo>
                    <a:pt x="82" y="1"/>
                    <a:pt x="53" y="16"/>
                    <a:pt x="34" y="35"/>
                  </a:cubicBezTo>
                  <a:cubicBezTo>
                    <a:pt x="15" y="54"/>
                    <a:pt x="5" y="79"/>
                    <a:pt x="0" y="108"/>
                  </a:cubicBezTo>
                  <a:cubicBezTo>
                    <a:pt x="0" y="141"/>
                    <a:pt x="10" y="170"/>
                    <a:pt x="34" y="195"/>
                  </a:cubicBezTo>
                  <a:lnTo>
                    <a:pt x="1867" y="2028"/>
                  </a:lnTo>
                  <a:cubicBezTo>
                    <a:pt x="1887" y="2047"/>
                    <a:pt x="1916" y="2062"/>
                    <a:pt x="1945" y="2062"/>
                  </a:cubicBezTo>
                  <a:lnTo>
                    <a:pt x="1954" y="2062"/>
                  </a:lnTo>
                  <a:cubicBezTo>
                    <a:pt x="1983" y="2057"/>
                    <a:pt x="2008" y="2047"/>
                    <a:pt x="2027" y="2028"/>
                  </a:cubicBezTo>
                  <a:cubicBezTo>
                    <a:pt x="2046" y="2009"/>
                    <a:pt x="2061" y="1980"/>
                    <a:pt x="2061" y="1951"/>
                  </a:cubicBezTo>
                  <a:cubicBezTo>
                    <a:pt x="2066" y="1921"/>
                    <a:pt x="2051" y="1888"/>
                    <a:pt x="2032" y="1868"/>
                  </a:cubicBezTo>
                  <a:lnTo>
                    <a:pt x="194" y="35"/>
                  </a:lnTo>
                  <a:cubicBezTo>
                    <a:pt x="177" y="14"/>
                    <a:pt x="149" y="0"/>
                    <a:pt x="123"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9"/>
            <p:cNvSpPr/>
            <p:nvPr/>
          </p:nvSpPr>
          <p:spPr>
            <a:xfrm>
              <a:off x="-3428975" y="-1705675"/>
              <a:ext cx="45850" cy="44300"/>
            </a:xfrm>
            <a:custGeom>
              <a:avLst/>
              <a:gdLst/>
              <a:ahLst/>
              <a:cxnLst/>
              <a:rect l="l" t="t" r="r" b="b"/>
              <a:pathLst>
                <a:path w="1834" h="1772" extrusionOk="0">
                  <a:moveTo>
                    <a:pt x="108" y="1"/>
                  </a:moveTo>
                  <a:cubicBezTo>
                    <a:pt x="49" y="1"/>
                    <a:pt x="1" y="74"/>
                    <a:pt x="49" y="130"/>
                  </a:cubicBezTo>
                  <a:lnTo>
                    <a:pt x="1669" y="1750"/>
                  </a:lnTo>
                  <a:cubicBezTo>
                    <a:pt x="1686" y="1765"/>
                    <a:pt x="1704" y="1772"/>
                    <a:pt x="1721" y="1772"/>
                  </a:cubicBezTo>
                  <a:cubicBezTo>
                    <a:pt x="1781" y="1772"/>
                    <a:pt x="1833" y="1695"/>
                    <a:pt x="1781" y="1639"/>
                  </a:cubicBezTo>
                  <a:lnTo>
                    <a:pt x="160" y="23"/>
                  </a:lnTo>
                  <a:cubicBezTo>
                    <a:pt x="143" y="7"/>
                    <a:pt x="125" y="1"/>
                    <a:pt x="108"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9"/>
            <p:cNvSpPr/>
            <p:nvPr/>
          </p:nvSpPr>
          <p:spPr>
            <a:xfrm>
              <a:off x="-3429575" y="-1706675"/>
              <a:ext cx="46575" cy="46200"/>
            </a:xfrm>
            <a:custGeom>
              <a:avLst/>
              <a:gdLst/>
              <a:ahLst/>
              <a:cxnLst/>
              <a:rect l="l" t="t" r="r" b="b"/>
              <a:pathLst>
                <a:path w="1863" h="1848" extrusionOk="0">
                  <a:moveTo>
                    <a:pt x="131" y="78"/>
                  </a:moveTo>
                  <a:cubicBezTo>
                    <a:pt x="141" y="78"/>
                    <a:pt x="150" y="82"/>
                    <a:pt x="160" y="87"/>
                  </a:cubicBezTo>
                  <a:lnTo>
                    <a:pt x="1776" y="1708"/>
                  </a:lnTo>
                  <a:cubicBezTo>
                    <a:pt x="1806" y="1734"/>
                    <a:pt x="1780" y="1772"/>
                    <a:pt x="1750" y="1772"/>
                  </a:cubicBezTo>
                  <a:cubicBezTo>
                    <a:pt x="1741" y="1772"/>
                    <a:pt x="1731" y="1769"/>
                    <a:pt x="1722" y="1761"/>
                  </a:cubicBezTo>
                  <a:lnTo>
                    <a:pt x="102" y="141"/>
                  </a:lnTo>
                  <a:cubicBezTo>
                    <a:pt x="87" y="126"/>
                    <a:pt x="87" y="102"/>
                    <a:pt x="102" y="87"/>
                  </a:cubicBezTo>
                  <a:cubicBezTo>
                    <a:pt x="112" y="82"/>
                    <a:pt x="121" y="78"/>
                    <a:pt x="131" y="78"/>
                  </a:cubicBezTo>
                  <a:close/>
                  <a:moveTo>
                    <a:pt x="121" y="0"/>
                  </a:moveTo>
                  <a:cubicBezTo>
                    <a:pt x="92" y="5"/>
                    <a:pt x="68" y="15"/>
                    <a:pt x="49" y="34"/>
                  </a:cubicBezTo>
                  <a:cubicBezTo>
                    <a:pt x="0" y="78"/>
                    <a:pt x="0" y="150"/>
                    <a:pt x="49" y="194"/>
                  </a:cubicBezTo>
                  <a:lnTo>
                    <a:pt x="1669" y="1814"/>
                  </a:lnTo>
                  <a:cubicBezTo>
                    <a:pt x="1689" y="1833"/>
                    <a:pt x="1718" y="1848"/>
                    <a:pt x="1747" y="1848"/>
                  </a:cubicBezTo>
                  <a:lnTo>
                    <a:pt x="1751" y="1848"/>
                  </a:lnTo>
                  <a:cubicBezTo>
                    <a:pt x="1809" y="1843"/>
                    <a:pt x="1853" y="1795"/>
                    <a:pt x="1863" y="1737"/>
                  </a:cubicBezTo>
                  <a:cubicBezTo>
                    <a:pt x="1863" y="1708"/>
                    <a:pt x="1848" y="1674"/>
                    <a:pt x="1829" y="1655"/>
                  </a:cubicBezTo>
                  <a:lnTo>
                    <a:pt x="208" y="34"/>
                  </a:lnTo>
                  <a:cubicBezTo>
                    <a:pt x="184" y="10"/>
                    <a:pt x="155" y="0"/>
                    <a:pt x="121"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9"/>
            <p:cNvSpPr/>
            <p:nvPr/>
          </p:nvSpPr>
          <p:spPr>
            <a:xfrm>
              <a:off x="-3409575" y="-1719850"/>
              <a:ext cx="40475" cy="38950"/>
            </a:xfrm>
            <a:custGeom>
              <a:avLst/>
              <a:gdLst/>
              <a:ahLst/>
              <a:cxnLst/>
              <a:rect l="l" t="t" r="r" b="b"/>
              <a:pathLst>
                <a:path w="1619" h="1558" extrusionOk="0">
                  <a:moveTo>
                    <a:pt x="110" y="1"/>
                  </a:moveTo>
                  <a:cubicBezTo>
                    <a:pt x="51" y="1"/>
                    <a:pt x="1" y="80"/>
                    <a:pt x="57" y="135"/>
                  </a:cubicBezTo>
                  <a:lnTo>
                    <a:pt x="1459" y="1538"/>
                  </a:lnTo>
                  <a:cubicBezTo>
                    <a:pt x="1475" y="1552"/>
                    <a:pt x="1493" y="1558"/>
                    <a:pt x="1509" y="1558"/>
                  </a:cubicBezTo>
                  <a:cubicBezTo>
                    <a:pt x="1568" y="1558"/>
                    <a:pt x="1619" y="1485"/>
                    <a:pt x="1566" y="1432"/>
                  </a:cubicBezTo>
                  <a:lnTo>
                    <a:pt x="163" y="24"/>
                  </a:lnTo>
                  <a:cubicBezTo>
                    <a:pt x="146" y="8"/>
                    <a:pt x="128" y="1"/>
                    <a:pt x="11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9"/>
            <p:cNvSpPr/>
            <p:nvPr/>
          </p:nvSpPr>
          <p:spPr>
            <a:xfrm>
              <a:off x="-3410775" y="-1720700"/>
              <a:ext cx="42175" cy="40775"/>
            </a:xfrm>
            <a:custGeom>
              <a:avLst/>
              <a:gdLst/>
              <a:ahLst/>
              <a:cxnLst/>
              <a:rect l="l" t="t" r="r" b="b"/>
              <a:pathLst>
                <a:path w="1687" h="1631" extrusionOk="0">
                  <a:moveTo>
                    <a:pt x="158" y="73"/>
                  </a:moveTo>
                  <a:cubicBezTo>
                    <a:pt x="167" y="73"/>
                    <a:pt x="177" y="78"/>
                    <a:pt x="187" y="82"/>
                  </a:cubicBezTo>
                  <a:lnTo>
                    <a:pt x="1590" y="1490"/>
                  </a:lnTo>
                  <a:cubicBezTo>
                    <a:pt x="1594" y="1495"/>
                    <a:pt x="1599" y="1504"/>
                    <a:pt x="1599" y="1514"/>
                  </a:cubicBezTo>
                  <a:cubicBezTo>
                    <a:pt x="1599" y="1534"/>
                    <a:pt x="1580" y="1553"/>
                    <a:pt x="1561" y="1553"/>
                  </a:cubicBezTo>
                  <a:cubicBezTo>
                    <a:pt x="1551" y="1553"/>
                    <a:pt x="1541" y="1548"/>
                    <a:pt x="1536" y="1543"/>
                  </a:cubicBezTo>
                  <a:lnTo>
                    <a:pt x="129" y="140"/>
                  </a:lnTo>
                  <a:cubicBezTo>
                    <a:pt x="114" y="126"/>
                    <a:pt x="114" y="102"/>
                    <a:pt x="129" y="87"/>
                  </a:cubicBezTo>
                  <a:cubicBezTo>
                    <a:pt x="138" y="78"/>
                    <a:pt x="148" y="73"/>
                    <a:pt x="158" y="73"/>
                  </a:cubicBezTo>
                  <a:close/>
                  <a:moveTo>
                    <a:pt x="159" y="1"/>
                  </a:moveTo>
                  <a:cubicBezTo>
                    <a:pt x="73" y="1"/>
                    <a:pt x="1" y="112"/>
                    <a:pt x="76" y="194"/>
                  </a:cubicBezTo>
                  <a:lnTo>
                    <a:pt x="1478" y="1596"/>
                  </a:lnTo>
                  <a:cubicBezTo>
                    <a:pt x="1498" y="1616"/>
                    <a:pt x="1527" y="1630"/>
                    <a:pt x="1556" y="1630"/>
                  </a:cubicBezTo>
                  <a:lnTo>
                    <a:pt x="1565" y="1630"/>
                  </a:lnTo>
                  <a:cubicBezTo>
                    <a:pt x="1594" y="1630"/>
                    <a:pt x="1623" y="1616"/>
                    <a:pt x="1643" y="1596"/>
                  </a:cubicBezTo>
                  <a:cubicBezTo>
                    <a:pt x="1686" y="1553"/>
                    <a:pt x="1686" y="1480"/>
                    <a:pt x="1643" y="1437"/>
                  </a:cubicBezTo>
                  <a:lnTo>
                    <a:pt x="235" y="34"/>
                  </a:lnTo>
                  <a:cubicBezTo>
                    <a:pt x="211" y="11"/>
                    <a:pt x="184" y="1"/>
                    <a:pt x="159"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9"/>
            <p:cNvSpPr/>
            <p:nvPr/>
          </p:nvSpPr>
          <p:spPr>
            <a:xfrm>
              <a:off x="-3479075" y="-1803500"/>
              <a:ext cx="234825" cy="150925"/>
            </a:xfrm>
            <a:custGeom>
              <a:avLst/>
              <a:gdLst/>
              <a:ahLst/>
              <a:cxnLst/>
              <a:rect l="l" t="t" r="r" b="b"/>
              <a:pathLst>
                <a:path w="9393" h="6037" extrusionOk="0">
                  <a:moveTo>
                    <a:pt x="9286" y="0"/>
                  </a:moveTo>
                  <a:cubicBezTo>
                    <a:pt x="9273" y="0"/>
                    <a:pt x="9259" y="4"/>
                    <a:pt x="9246" y="13"/>
                  </a:cubicBezTo>
                  <a:lnTo>
                    <a:pt x="70" y="5895"/>
                  </a:lnTo>
                  <a:cubicBezTo>
                    <a:pt x="1" y="5944"/>
                    <a:pt x="44" y="6037"/>
                    <a:pt x="111" y="6037"/>
                  </a:cubicBezTo>
                  <a:cubicBezTo>
                    <a:pt x="124" y="6037"/>
                    <a:pt x="138" y="6034"/>
                    <a:pt x="152" y="6026"/>
                  </a:cubicBezTo>
                  <a:lnTo>
                    <a:pt x="9328" y="139"/>
                  </a:lnTo>
                  <a:cubicBezTo>
                    <a:pt x="9392" y="95"/>
                    <a:pt x="9350" y="0"/>
                    <a:pt x="928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9"/>
            <p:cNvSpPr/>
            <p:nvPr/>
          </p:nvSpPr>
          <p:spPr>
            <a:xfrm>
              <a:off x="-3479650" y="-1804475"/>
              <a:ext cx="235600" cy="152850"/>
            </a:xfrm>
            <a:custGeom>
              <a:avLst/>
              <a:gdLst/>
              <a:ahLst/>
              <a:cxnLst/>
              <a:rect l="l" t="t" r="r" b="b"/>
              <a:pathLst>
                <a:path w="9424" h="6114" extrusionOk="0">
                  <a:moveTo>
                    <a:pt x="9307" y="76"/>
                  </a:moveTo>
                  <a:lnTo>
                    <a:pt x="9317" y="81"/>
                  </a:lnTo>
                  <a:cubicBezTo>
                    <a:pt x="9327" y="86"/>
                    <a:pt x="9332" y="91"/>
                    <a:pt x="9336" y="101"/>
                  </a:cubicBezTo>
                  <a:cubicBezTo>
                    <a:pt x="9341" y="106"/>
                    <a:pt x="9346" y="120"/>
                    <a:pt x="9346" y="130"/>
                  </a:cubicBezTo>
                  <a:cubicBezTo>
                    <a:pt x="9341" y="139"/>
                    <a:pt x="9336" y="144"/>
                    <a:pt x="9327" y="154"/>
                  </a:cubicBezTo>
                  <a:lnTo>
                    <a:pt x="156" y="6036"/>
                  </a:lnTo>
                  <a:cubicBezTo>
                    <a:pt x="148" y="6038"/>
                    <a:pt x="142" y="6039"/>
                    <a:pt x="137" y="6039"/>
                  </a:cubicBezTo>
                  <a:cubicBezTo>
                    <a:pt x="131" y="6039"/>
                    <a:pt x="127" y="6038"/>
                    <a:pt x="122" y="6036"/>
                  </a:cubicBezTo>
                  <a:cubicBezTo>
                    <a:pt x="107" y="6026"/>
                    <a:pt x="98" y="6012"/>
                    <a:pt x="93" y="5997"/>
                  </a:cubicBezTo>
                  <a:cubicBezTo>
                    <a:pt x="93" y="5983"/>
                    <a:pt x="102" y="5973"/>
                    <a:pt x="112" y="5968"/>
                  </a:cubicBezTo>
                  <a:lnTo>
                    <a:pt x="9288" y="86"/>
                  </a:lnTo>
                  <a:cubicBezTo>
                    <a:pt x="9293" y="81"/>
                    <a:pt x="9302" y="76"/>
                    <a:pt x="9307" y="76"/>
                  </a:cubicBezTo>
                  <a:close/>
                  <a:moveTo>
                    <a:pt x="9306" y="0"/>
                  </a:moveTo>
                  <a:cubicBezTo>
                    <a:pt x="9285" y="0"/>
                    <a:pt x="9263" y="6"/>
                    <a:pt x="9244" y="18"/>
                  </a:cubicBezTo>
                  <a:lnTo>
                    <a:pt x="73" y="5905"/>
                  </a:lnTo>
                  <a:cubicBezTo>
                    <a:pt x="15" y="5934"/>
                    <a:pt x="1" y="6007"/>
                    <a:pt x="40" y="6060"/>
                  </a:cubicBezTo>
                  <a:cubicBezTo>
                    <a:pt x="54" y="6084"/>
                    <a:pt x="78" y="6103"/>
                    <a:pt x="102" y="6108"/>
                  </a:cubicBezTo>
                  <a:cubicBezTo>
                    <a:pt x="112" y="6113"/>
                    <a:pt x="122" y="6113"/>
                    <a:pt x="131" y="6113"/>
                  </a:cubicBezTo>
                  <a:cubicBezTo>
                    <a:pt x="156" y="6113"/>
                    <a:pt x="175" y="6108"/>
                    <a:pt x="194" y="6094"/>
                  </a:cubicBezTo>
                  <a:lnTo>
                    <a:pt x="9370" y="212"/>
                  </a:lnTo>
                  <a:cubicBezTo>
                    <a:pt x="9394" y="193"/>
                    <a:pt x="9414" y="168"/>
                    <a:pt x="9419" y="135"/>
                  </a:cubicBezTo>
                  <a:cubicBezTo>
                    <a:pt x="9423" y="106"/>
                    <a:pt x="9419" y="81"/>
                    <a:pt x="9404" y="57"/>
                  </a:cubicBezTo>
                  <a:cubicBezTo>
                    <a:pt x="9382" y="20"/>
                    <a:pt x="9344" y="0"/>
                    <a:pt x="9306"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9"/>
            <p:cNvSpPr/>
            <p:nvPr/>
          </p:nvSpPr>
          <p:spPr>
            <a:xfrm>
              <a:off x="-3437675" y="-1844600"/>
              <a:ext cx="152125" cy="233150"/>
            </a:xfrm>
            <a:custGeom>
              <a:avLst/>
              <a:gdLst/>
              <a:ahLst/>
              <a:cxnLst/>
              <a:rect l="l" t="t" r="r" b="b"/>
              <a:pathLst>
                <a:path w="6085" h="9326" extrusionOk="0">
                  <a:moveTo>
                    <a:pt x="5980" y="0"/>
                  </a:moveTo>
                  <a:cubicBezTo>
                    <a:pt x="5958" y="0"/>
                    <a:pt x="5936" y="10"/>
                    <a:pt x="5921" y="32"/>
                  </a:cubicBezTo>
                  <a:cubicBezTo>
                    <a:pt x="4924" y="1585"/>
                    <a:pt x="1031" y="7660"/>
                    <a:pt x="34" y="9208"/>
                  </a:cubicBezTo>
                  <a:cubicBezTo>
                    <a:pt x="0" y="9269"/>
                    <a:pt x="49" y="9325"/>
                    <a:pt x="102" y="9325"/>
                  </a:cubicBezTo>
                  <a:cubicBezTo>
                    <a:pt x="124" y="9325"/>
                    <a:pt x="147" y="9315"/>
                    <a:pt x="165" y="9290"/>
                  </a:cubicBezTo>
                  <a:cubicBezTo>
                    <a:pt x="1156" y="7742"/>
                    <a:pt x="5055" y="1667"/>
                    <a:pt x="6047" y="114"/>
                  </a:cubicBezTo>
                  <a:cubicBezTo>
                    <a:pt x="6084" y="56"/>
                    <a:pt x="6032" y="0"/>
                    <a:pt x="5980"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9"/>
            <p:cNvSpPr/>
            <p:nvPr/>
          </p:nvSpPr>
          <p:spPr>
            <a:xfrm>
              <a:off x="-3438175" y="-1845550"/>
              <a:ext cx="153000" cy="235025"/>
            </a:xfrm>
            <a:custGeom>
              <a:avLst/>
              <a:gdLst/>
              <a:ahLst/>
              <a:cxnLst/>
              <a:rect l="l" t="t" r="r" b="b"/>
              <a:pathLst>
                <a:path w="6120" h="9401" extrusionOk="0">
                  <a:moveTo>
                    <a:pt x="6002" y="75"/>
                  </a:moveTo>
                  <a:cubicBezTo>
                    <a:pt x="6009" y="75"/>
                    <a:pt x="6016" y="76"/>
                    <a:pt x="6023" y="80"/>
                  </a:cubicBezTo>
                  <a:cubicBezTo>
                    <a:pt x="6042" y="89"/>
                    <a:pt x="6047" y="114"/>
                    <a:pt x="6038" y="133"/>
                  </a:cubicBezTo>
                  <a:lnTo>
                    <a:pt x="151" y="9309"/>
                  </a:lnTo>
                  <a:cubicBezTo>
                    <a:pt x="146" y="9318"/>
                    <a:pt x="136" y="9323"/>
                    <a:pt x="122" y="9323"/>
                  </a:cubicBezTo>
                  <a:cubicBezTo>
                    <a:pt x="107" y="9323"/>
                    <a:pt x="93" y="9314"/>
                    <a:pt x="83" y="9299"/>
                  </a:cubicBezTo>
                  <a:cubicBezTo>
                    <a:pt x="78" y="9289"/>
                    <a:pt x="78" y="9275"/>
                    <a:pt x="88" y="9265"/>
                  </a:cubicBezTo>
                  <a:lnTo>
                    <a:pt x="5970" y="89"/>
                  </a:lnTo>
                  <a:cubicBezTo>
                    <a:pt x="5976" y="80"/>
                    <a:pt x="5988" y="75"/>
                    <a:pt x="6002" y="75"/>
                  </a:cubicBezTo>
                  <a:close/>
                  <a:moveTo>
                    <a:pt x="6004" y="1"/>
                  </a:moveTo>
                  <a:cubicBezTo>
                    <a:pt x="5998" y="1"/>
                    <a:pt x="5991" y="1"/>
                    <a:pt x="5984" y="2"/>
                  </a:cubicBezTo>
                  <a:cubicBezTo>
                    <a:pt x="5951" y="7"/>
                    <a:pt x="5922" y="27"/>
                    <a:pt x="5907" y="51"/>
                  </a:cubicBezTo>
                  <a:lnTo>
                    <a:pt x="25" y="9227"/>
                  </a:lnTo>
                  <a:cubicBezTo>
                    <a:pt x="1" y="9260"/>
                    <a:pt x="1" y="9304"/>
                    <a:pt x="15" y="9338"/>
                  </a:cubicBezTo>
                  <a:cubicBezTo>
                    <a:pt x="35" y="9377"/>
                    <a:pt x="74" y="9401"/>
                    <a:pt x="117" y="9401"/>
                  </a:cubicBezTo>
                  <a:lnTo>
                    <a:pt x="127" y="9401"/>
                  </a:lnTo>
                  <a:cubicBezTo>
                    <a:pt x="161" y="9401"/>
                    <a:pt x="194" y="9381"/>
                    <a:pt x="214" y="9352"/>
                  </a:cubicBezTo>
                  <a:lnTo>
                    <a:pt x="6100" y="176"/>
                  </a:lnTo>
                  <a:cubicBezTo>
                    <a:pt x="6115" y="147"/>
                    <a:pt x="6120" y="114"/>
                    <a:pt x="6115" y="85"/>
                  </a:cubicBezTo>
                  <a:cubicBezTo>
                    <a:pt x="6105" y="56"/>
                    <a:pt x="6086" y="36"/>
                    <a:pt x="6062" y="22"/>
                  </a:cubicBezTo>
                  <a:cubicBezTo>
                    <a:pt x="6043" y="7"/>
                    <a:pt x="6025" y="1"/>
                    <a:pt x="6004"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9"/>
            <p:cNvSpPr/>
            <p:nvPr/>
          </p:nvSpPr>
          <p:spPr>
            <a:xfrm>
              <a:off x="-3381075" y="-1742625"/>
              <a:ext cx="38825" cy="29075"/>
            </a:xfrm>
            <a:custGeom>
              <a:avLst/>
              <a:gdLst/>
              <a:ahLst/>
              <a:cxnLst/>
              <a:rect l="l" t="t" r="r" b="b"/>
              <a:pathLst>
                <a:path w="1553" h="1163" extrusionOk="0">
                  <a:moveTo>
                    <a:pt x="779" y="0"/>
                  </a:moveTo>
                  <a:cubicBezTo>
                    <a:pt x="630" y="0"/>
                    <a:pt x="481" y="57"/>
                    <a:pt x="368" y="171"/>
                  </a:cubicBezTo>
                  <a:cubicBezTo>
                    <a:pt x="0" y="539"/>
                    <a:pt x="261" y="1163"/>
                    <a:pt x="779" y="1163"/>
                  </a:cubicBezTo>
                  <a:cubicBezTo>
                    <a:pt x="1296" y="1163"/>
                    <a:pt x="1553" y="539"/>
                    <a:pt x="1190" y="171"/>
                  </a:cubicBezTo>
                  <a:cubicBezTo>
                    <a:pt x="1076" y="57"/>
                    <a:pt x="928" y="0"/>
                    <a:pt x="779" y="0"/>
                  </a:cubicBezTo>
                  <a:close/>
                </a:path>
              </a:pathLst>
            </a:custGeom>
            <a:solidFill>
              <a:srgbClr val="883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9"/>
          <p:cNvGrpSpPr/>
          <p:nvPr/>
        </p:nvGrpSpPr>
        <p:grpSpPr>
          <a:xfrm rot="5821213">
            <a:off x="8741210" y="3445720"/>
            <a:ext cx="914509" cy="1092785"/>
            <a:chOff x="-2727738" y="2878591"/>
            <a:chExt cx="727675" cy="869530"/>
          </a:xfrm>
        </p:grpSpPr>
        <p:sp>
          <p:nvSpPr>
            <p:cNvPr id="513" name="Google Shape;513;p9"/>
            <p:cNvSpPr/>
            <p:nvPr/>
          </p:nvSpPr>
          <p:spPr>
            <a:xfrm>
              <a:off x="-2714634" y="2878591"/>
              <a:ext cx="714571" cy="826806"/>
            </a:xfrm>
            <a:custGeom>
              <a:avLst/>
              <a:gdLst/>
              <a:ahLst/>
              <a:cxnLst/>
              <a:rect l="l" t="t" r="r" b="b"/>
              <a:pathLst>
                <a:path w="5017" h="5805" extrusionOk="0">
                  <a:moveTo>
                    <a:pt x="4412" y="0"/>
                  </a:moveTo>
                  <a:cubicBezTo>
                    <a:pt x="4257" y="10"/>
                    <a:pt x="4083" y="58"/>
                    <a:pt x="3981" y="179"/>
                  </a:cubicBezTo>
                  <a:lnTo>
                    <a:pt x="3604" y="639"/>
                  </a:lnTo>
                  <a:lnTo>
                    <a:pt x="2699" y="1732"/>
                  </a:lnTo>
                  <a:lnTo>
                    <a:pt x="1601" y="3057"/>
                  </a:lnTo>
                  <a:lnTo>
                    <a:pt x="644" y="4204"/>
                  </a:lnTo>
                  <a:cubicBezTo>
                    <a:pt x="489" y="4392"/>
                    <a:pt x="334" y="4576"/>
                    <a:pt x="184" y="4765"/>
                  </a:cubicBezTo>
                  <a:cubicBezTo>
                    <a:pt x="179" y="4765"/>
                    <a:pt x="179" y="4769"/>
                    <a:pt x="175" y="4769"/>
                  </a:cubicBezTo>
                  <a:cubicBezTo>
                    <a:pt x="68" y="4886"/>
                    <a:pt x="5" y="5040"/>
                    <a:pt x="0" y="5200"/>
                  </a:cubicBezTo>
                  <a:cubicBezTo>
                    <a:pt x="0" y="5360"/>
                    <a:pt x="63" y="5514"/>
                    <a:pt x="175" y="5626"/>
                  </a:cubicBezTo>
                  <a:cubicBezTo>
                    <a:pt x="291" y="5742"/>
                    <a:pt x="445" y="5805"/>
                    <a:pt x="605" y="5805"/>
                  </a:cubicBezTo>
                  <a:cubicBezTo>
                    <a:pt x="755" y="5795"/>
                    <a:pt x="929" y="5747"/>
                    <a:pt x="1031" y="5626"/>
                  </a:cubicBezTo>
                  <a:lnTo>
                    <a:pt x="1408" y="5166"/>
                  </a:lnTo>
                  <a:lnTo>
                    <a:pt x="2317" y="4073"/>
                  </a:lnTo>
                  <a:lnTo>
                    <a:pt x="3415" y="2748"/>
                  </a:lnTo>
                  <a:lnTo>
                    <a:pt x="4368" y="1601"/>
                  </a:lnTo>
                  <a:cubicBezTo>
                    <a:pt x="4523" y="1413"/>
                    <a:pt x="4678" y="1229"/>
                    <a:pt x="4833" y="1040"/>
                  </a:cubicBezTo>
                  <a:lnTo>
                    <a:pt x="4837" y="1035"/>
                  </a:lnTo>
                  <a:cubicBezTo>
                    <a:pt x="4949" y="919"/>
                    <a:pt x="5012" y="764"/>
                    <a:pt x="5016" y="605"/>
                  </a:cubicBezTo>
                  <a:cubicBezTo>
                    <a:pt x="5012" y="445"/>
                    <a:pt x="4949" y="290"/>
                    <a:pt x="4837" y="179"/>
                  </a:cubicBezTo>
                  <a:cubicBezTo>
                    <a:pt x="4726" y="68"/>
                    <a:pt x="4571" y="0"/>
                    <a:pt x="4412"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9"/>
            <p:cNvSpPr/>
            <p:nvPr/>
          </p:nvSpPr>
          <p:spPr>
            <a:xfrm>
              <a:off x="-2642993" y="2947812"/>
              <a:ext cx="639511" cy="740209"/>
            </a:xfrm>
            <a:custGeom>
              <a:avLst/>
              <a:gdLst/>
              <a:ahLst/>
              <a:cxnLst/>
              <a:rect l="l" t="t" r="r" b="b"/>
              <a:pathLst>
                <a:path w="4490" h="5197" extrusionOk="0">
                  <a:moveTo>
                    <a:pt x="4136" y="1"/>
                  </a:moveTo>
                  <a:cubicBezTo>
                    <a:pt x="4060" y="1"/>
                    <a:pt x="3986" y="28"/>
                    <a:pt x="3933" y="90"/>
                  </a:cubicBezTo>
                  <a:lnTo>
                    <a:pt x="3556" y="544"/>
                  </a:lnTo>
                  <a:lnTo>
                    <a:pt x="2646" y="1642"/>
                  </a:lnTo>
                  <a:lnTo>
                    <a:pt x="1548" y="2968"/>
                  </a:lnTo>
                  <a:lnTo>
                    <a:pt x="595" y="4114"/>
                  </a:lnTo>
                  <a:cubicBezTo>
                    <a:pt x="441" y="4303"/>
                    <a:pt x="286" y="4487"/>
                    <a:pt x="131" y="4675"/>
                  </a:cubicBezTo>
                  <a:lnTo>
                    <a:pt x="126" y="4680"/>
                  </a:lnTo>
                  <a:cubicBezTo>
                    <a:pt x="25" y="4801"/>
                    <a:pt x="0" y="4990"/>
                    <a:pt x="126" y="5111"/>
                  </a:cubicBezTo>
                  <a:cubicBezTo>
                    <a:pt x="185" y="5164"/>
                    <a:pt x="270" y="5196"/>
                    <a:pt x="353" y="5196"/>
                  </a:cubicBezTo>
                  <a:cubicBezTo>
                    <a:pt x="428" y="5196"/>
                    <a:pt x="501" y="5170"/>
                    <a:pt x="552" y="5111"/>
                  </a:cubicBezTo>
                  <a:lnTo>
                    <a:pt x="557" y="5111"/>
                  </a:lnTo>
                  <a:lnTo>
                    <a:pt x="934" y="4651"/>
                  </a:lnTo>
                  <a:lnTo>
                    <a:pt x="1843" y="3553"/>
                  </a:lnTo>
                  <a:lnTo>
                    <a:pt x="2941" y="2228"/>
                  </a:lnTo>
                  <a:lnTo>
                    <a:pt x="3894" y="1081"/>
                  </a:lnTo>
                  <a:cubicBezTo>
                    <a:pt x="4049" y="898"/>
                    <a:pt x="4204" y="709"/>
                    <a:pt x="4354" y="525"/>
                  </a:cubicBezTo>
                  <a:cubicBezTo>
                    <a:pt x="4359" y="520"/>
                    <a:pt x="4359" y="515"/>
                    <a:pt x="4363" y="515"/>
                  </a:cubicBezTo>
                  <a:cubicBezTo>
                    <a:pt x="4465" y="394"/>
                    <a:pt x="4489" y="206"/>
                    <a:pt x="4363" y="90"/>
                  </a:cubicBezTo>
                  <a:cubicBezTo>
                    <a:pt x="4305" y="34"/>
                    <a:pt x="4220" y="1"/>
                    <a:pt x="4136" y="1"/>
                  </a:cubicBezTo>
                  <a:close/>
                </a:path>
              </a:pathLst>
            </a:custGeom>
            <a:solidFill>
              <a:srgbClr val="243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9"/>
            <p:cNvSpPr/>
            <p:nvPr/>
          </p:nvSpPr>
          <p:spPr>
            <a:xfrm>
              <a:off x="-2447866" y="3231388"/>
              <a:ext cx="161231" cy="140578"/>
            </a:xfrm>
            <a:custGeom>
              <a:avLst/>
              <a:gdLst/>
              <a:ahLst/>
              <a:cxnLst/>
              <a:rect l="l" t="t" r="r" b="b"/>
              <a:pathLst>
                <a:path w="1132" h="987" extrusionOk="0">
                  <a:moveTo>
                    <a:pt x="126" y="0"/>
                  </a:moveTo>
                  <a:cubicBezTo>
                    <a:pt x="61" y="0"/>
                    <a:pt x="0" y="75"/>
                    <a:pt x="53" y="145"/>
                  </a:cubicBezTo>
                  <a:cubicBezTo>
                    <a:pt x="246" y="401"/>
                    <a:pt x="730" y="803"/>
                    <a:pt x="976" y="967"/>
                  </a:cubicBezTo>
                  <a:cubicBezTo>
                    <a:pt x="991" y="977"/>
                    <a:pt x="1010" y="986"/>
                    <a:pt x="1025" y="986"/>
                  </a:cubicBezTo>
                  <a:cubicBezTo>
                    <a:pt x="1059" y="982"/>
                    <a:pt x="1083" y="967"/>
                    <a:pt x="1102" y="943"/>
                  </a:cubicBezTo>
                  <a:cubicBezTo>
                    <a:pt x="1131" y="899"/>
                    <a:pt x="1117" y="846"/>
                    <a:pt x="1078" y="817"/>
                  </a:cubicBezTo>
                  <a:cubicBezTo>
                    <a:pt x="846" y="662"/>
                    <a:pt x="377" y="271"/>
                    <a:pt x="198" y="38"/>
                  </a:cubicBezTo>
                  <a:cubicBezTo>
                    <a:pt x="177" y="11"/>
                    <a:pt x="152" y="0"/>
                    <a:pt x="126"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9"/>
            <p:cNvSpPr/>
            <p:nvPr/>
          </p:nvSpPr>
          <p:spPr>
            <a:xfrm>
              <a:off x="-2210296" y="2927160"/>
              <a:ext cx="179889" cy="155391"/>
            </a:xfrm>
            <a:custGeom>
              <a:avLst/>
              <a:gdLst/>
              <a:ahLst/>
              <a:cxnLst/>
              <a:rect l="l" t="t" r="r" b="b"/>
              <a:pathLst>
                <a:path w="1263" h="1091" extrusionOk="0">
                  <a:moveTo>
                    <a:pt x="170" y="0"/>
                  </a:moveTo>
                  <a:cubicBezTo>
                    <a:pt x="143" y="0"/>
                    <a:pt x="117" y="7"/>
                    <a:pt x="92" y="22"/>
                  </a:cubicBezTo>
                  <a:cubicBezTo>
                    <a:pt x="24" y="65"/>
                    <a:pt x="0" y="157"/>
                    <a:pt x="39" y="230"/>
                  </a:cubicBezTo>
                  <a:lnTo>
                    <a:pt x="39" y="235"/>
                  </a:lnTo>
                  <a:cubicBezTo>
                    <a:pt x="121" y="423"/>
                    <a:pt x="286" y="578"/>
                    <a:pt x="440" y="709"/>
                  </a:cubicBezTo>
                  <a:cubicBezTo>
                    <a:pt x="614" y="854"/>
                    <a:pt x="813" y="980"/>
                    <a:pt x="1021" y="1072"/>
                  </a:cubicBezTo>
                  <a:cubicBezTo>
                    <a:pt x="1044" y="1084"/>
                    <a:pt x="1070" y="1090"/>
                    <a:pt x="1095" y="1090"/>
                  </a:cubicBezTo>
                  <a:cubicBezTo>
                    <a:pt x="1148" y="1090"/>
                    <a:pt x="1199" y="1064"/>
                    <a:pt x="1229" y="1018"/>
                  </a:cubicBezTo>
                  <a:cubicBezTo>
                    <a:pt x="1263" y="951"/>
                    <a:pt x="1253" y="844"/>
                    <a:pt x="1176" y="810"/>
                  </a:cubicBezTo>
                  <a:cubicBezTo>
                    <a:pt x="1079" y="767"/>
                    <a:pt x="987" y="723"/>
                    <a:pt x="905" y="665"/>
                  </a:cubicBezTo>
                  <a:cubicBezTo>
                    <a:pt x="856" y="636"/>
                    <a:pt x="808" y="607"/>
                    <a:pt x="764" y="573"/>
                  </a:cubicBezTo>
                  <a:cubicBezTo>
                    <a:pt x="745" y="559"/>
                    <a:pt x="721" y="544"/>
                    <a:pt x="702" y="530"/>
                  </a:cubicBezTo>
                  <a:cubicBezTo>
                    <a:pt x="697" y="530"/>
                    <a:pt x="692" y="525"/>
                    <a:pt x="687" y="520"/>
                  </a:cubicBezTo>
                  <a:lnTo>
                    <a:pt x="653" y="491"/>
                  </a:lnTo>
                  <a:cubicBezTo>
                    <a:pt x="576" y="428"/>
                    <a:pt x="498" y="356"/>
                    <a:pt x="431" y="278"/>
                  </a:cubicBezTo>
                  <a:cubicBezTo>
                    <a:pt x="416" y="259"/>
                    <a:pt x="397" y="240"/>
                    <a:pt x="382" y="220"/>
                  </a:cubicBezTo>
                  <a:lnTo>
                    <a:pt x="382" y="220"/>
                  </a:lnTo>
                  <a:cubicBezTo>
                    <a:pt x="388" y="226"/>
                    <a:pt x="390" y="228"/>
                    <a:pt x="390" y="228"/>
                  </a:cubicBezTo>
                  <a:cubicBezTo>
                    <a:pt x="390" y="228"/>
                    <a:pt x="385" y="222"/>
                    <a:pt x="382" y="215"/>
                  </a:cubicBezTo>
                  <a:lnTo>
                    <a:pt x="363" y="191"/>
                  </a:lnTo>
                  <a:cubicBezTo>
                    <a:pt x="339" y="157"/>
                    <a:pt x="319" y="119"/>
                    <a:pt x="300" y="75"/>
                  </a:cubicBezTo>
                  <a:cubicBezTo>
                    <a:pt x="271" y="27"/>
                    <a:pt x="221" y="0"/>
                    <a:pt x="170"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9"/>
            <p:cNvSpPr/>
            <p:nvPr/>
          </p:nvSpPr>
          <p:spPr>
            <a:xfrm>
              <a:off x="-2273107" y="3039821"/>
              <a:ext cx="246404" cy="286712"/>
            </a:xfrm>
            <a:custGeom>
              <a:avLst/>
              <a:gdLst/>
              <a:ahLst/>
              <a:cxnLst/>
              <a:rect l="l" t="t" r="r" b="b"/>
              <a:pathLst>
                <a:path w="1730" h="2013" extrusionOk="0">
                  <a:moveTo>
                    <a:pt x="1525" y="1"/>
                  </a:moveTo>
                  <a:cubicBezTo>
                    <a:pt x="1480" y="1"/>
                    <a:pt x="1436" y="23"/>
                    <a:pt x="1409" y="77"/>
                  </a:cubicBezTo>
                  <a:cubicBezTo>
                    <a:pt x="1249" y="392"/>
                    <a:pt x="1007" y="668"/>
                    <a:pt x="780" y="929"/>
                  </a:cubicBezTo>
                  <a:cubicBezTo>
                    <a:pt x="543" y="1209"/>
                    <a:pt x="296" y="1475"/>
                    <a:pt x="54" y="1756"/>
                  </a:cubicBezTo>
                  <a:cubicBezTo>
                    <a:pt x="1" y="1814"/>
                    <a:pt x="1" y="1906"/>
                    <a:pt x="54" y="1969"/>
                  </a:cubicBezTo>
                  <a:cubicBezTo>
                    <a:pt x="86" y="1998"/>
                    <a:pt x="124" y="2012"/>
                    <a:pt x="163" y="2012"/>
                  </a:cubicBezTo>
                  <a:cubicBezTo>
                    <a:pt x="202" y="2012"/>
                    <a:pt x="240" y="1998"/>
                    <a:pt x="272" y="1969"/>
                  </a:cubicBezTo>
                  <a:cubicBezTo>
                    <a:pt x="514" y="1683"/>
                    <a:pt x="770" y="1412"/>
                    <a:pt x="1012" y="1127"/>
                  </a:cubicBezTo>
                  <a:cubicBezTo>
                    <a:pt x="1254" y="842"/>
                    <a:pt x="1500" y="556"/>
                    <a:pt x="1670" y="227"/>
                  </a:cubicBezTo>
                  <a:cubicBezTo>
                    <a:pt x="1730" y="111"/>
                    <a:pt x="1624" y="1"/>
                    <a:pt x="1525"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9"/>
            <p:cNvSpPr/>
            <p:nvPr/>
          </p:nvSpPr>
          <p:spPr>
            <a:xfrm>
              <a:off x="-2727738" y="3584754"/>
              <a:ext cx="147557" cy="163367"/>
            </a:xfrm>
            <a:custGeom>
              <a:avLst/>
              <a:gdLst/>
              <a:ahLst/>
              <a:cxnLst/>
              <a:rect l="l" t="t" r="r" b="b"/>
              <a:pathLst>
                <a:path w="1036" h="1147" extrusionOk="0">
                  <a:moveTo>
                    <a:pt x="141" y="0"/>
                  </a:moveTo>
                  <a:cubicBezTo>
                    <a:pt x="54" y="271"/>
                    <a:pt x="1" y="876"/>
                    <a:pt x="1" y="1146"/>
                  </a:cubicBezTo>
                  <a:cubicBezTo>
                    <a:pt x="300" y="1059"/>
                    <a:pt x="823" y="938"/>
                    <a:pt x="1036" y="755"/>
                  </a:cubicBezTo>
                  <a:lnTo>
                    <a:pt x="141" y="0"/>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9" name="Google Shape;519;p9"/>
          <p:cNvSpPr/>
          <p:nvPr/>
        </p:nvSpPr>
        <p:spPr>
          <a:xfrm>
            <a:off x="9301869" y="3142541"/>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0" name="Google Shape;520;p9"/>
          <p:cNvSpPr/>
          <p:nvPr/>
        </p:nvSpPr>
        <p:spPr>
          <a:xfrm>
            <a:off x="9135013" y="4616566"/>
            <a:ext cx="126868" cy="124281"/>
          </a:xfrm>
          <a:custGeom>
            <a:avLst/>
            <a:gdLst/>
            <a:ahLst/>
            <a:cxnLst/>
            <a:rect l="l" t="t" r="r" b="b"/>
            <a:pathLst>
              <a:path w="930" h="911" extrusionOk="0">
                <a:moveTo>
                  <a:pt x="465" y="1"/>
                </a:moveTo>
                <a:cubicBezTo>
                  <a:pt x="228" y="1"/>
                  <a:pt x="0" y="209"/>
                  <a:pt x="10" y="456"/>
                </a:cubicBezTo>
                <a:cubicBezTo>
                  <a:pt x="15" y="702"/>
                  <a:pt x="213" y="905"/>
                  <a:pt x="465" y="910"/>
                </a:cubicBezTo>
                <a:cubicBezTo>
                  <a:pt x="702" y="910"/>
                  <a:pt x="929" y="702"/>
                  <a:pt x="919" y="456"/>
                </a:cubicBezTo>
                <a:cubicBezTo>
                  <a:pt x="915" y="204"/>
                  <a:pt x="711" y="6"/>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1" name="Google Shape;521;p9"/>
          <p:cNvSpPr/>
          <p:nvPr/>
        </p:nvSpPr>
        <p:spPr>
          <a:xfrm>
            <a:off x="2609287" y="3701915"/>
            <a:ext cx="134264" cy="115843"/>
          </a:xfrm>
          <a:custGeom>
            <a:avLst/>
            <a:gdLst/>
            <a:ahLst/>
            <a:cxnLst/>
            <a:rect l="l" t="t" r="r" b="b"/>
            <a:pathLst>
              <a:path w="707" h="610" extrusionOk="0">
                <a:moveTo>
                  <a:pt x="306" y="1"/>
                </a:moveTo>
                <a:cubicBezTo>
                  <a:pt x="150" y="1"/>
                  <a:pt x="1" y="122"/>
                  <a:pt x="1" y="305"/>
                </a:cubicBezTo>
                <a:cubicBezTo>
                  <a:pt x="5" y="469"/>
                  <a:pt x="141" y="605"/>
                  <a:pt x="305" y="609"/>
                </a:cubicBezTo>
                <a:cubicBezTo>
                  <a:pt x="576" y="609"/>
                  <a:pt x="707" y="281"/>
                  <a:pt x="518" y="92"/>
                </a:cubicBezTo>
                <a:cubicBezTo>
                  <a:pt x="457" y="29"/>
                  <a:pt x="381" y="1"/>
                  <a:pt x="306"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9"/>
          <p:cNvSpPr/>
          <p:nvPr/>
        </p:nvSpPr>
        <p:spPr>
          <a:xfrm>
            <a:off x="2976927" y="3925828"/>
            <a:ext cx="154584" cy="132555"/>
          </a:xfrm>
          <a:custGeom>
            <a:avLst/>
            <a:gdLst/>
            <a:ahLst/>
            <a:cxnLst/>
            <a:rect l="l" t="t" r="r" b="b"/>
            <a:pathLst>
              <a:path w="814" h="698" extrusionOk="0">
                <a:moveTo>
                  <a:pt x="465" y="93"/>
                </a:moveTo>
                <a:cubicBezTo>
                  <a:pt x="605" y="93"/>
                  <a:pt x="721" y="209"/>
                  <a:pt x="721" y="349"/>
                </a:cubicBezTo>
                <a:cubicBezTo>
                  <a:pt x="721" y="502"/>
                  <a:pt x="596" y="605"/>
                  <a:pt x="465" y="605"/>
                </a:cubicBezTo>
                <a:cubicBezTo>
                  <a:pt x="402" y="605"/>
                  <a:pt x="338" y="581"/>
                  <a:pt x="286" y="528"/>
                </a:cubicBezTo>
                <a:cubicBezTo>
                  <a:pt x="121" y="368"/>
                  <a:pt x="238" y="93"/>
                  <a:pt x="465" y="93"/>
                </a:cubicBezTo>
                <a:close/>
                <a:moveTo>
                  <a:pt x="463" y="1"/>
                </a:moveTo>
                <a:cubicBezTo>
                  <a:pt x="377" y="1"/>
                  <a:pt x="290" y="32"/>
                  <a:pt x="218" y="102"/>
                </a:cubicBezTo>
                <a:cubicBezTo>
                  <a:pt x="1" y="320"/>
                  <a:pt x="155" y="697"/>
                  <a:pt x="465" y="697"/>
                </a:cubicBezTo>
                <a:cubicBezTo>
                  <a:pt x="658" y="697"/>
                  <a:pt x="813" y="542"/>
                  <a:pt x="813" y="349"/>
                </a:cubicBezTo>
                <a:cubicBezTo>
                  <a:pt x="813" y="139"/>
                  <a:pt x="642" y="1"/>
                  <a:pt x="463"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9"/>
          <p:cNvSpPr/>
          <p:nvPr/>
        </p:nvSpPr>
        <p:spPr>
          <a:xfrm>
            <a:off x="2516561" y="1465993"/>
            <a:ext cx="220672" cy="229787"/>
          </a:xfrm>
          <a:custGeom>
            <a:avLst/>
            <a:gdLst/>
            <a:ahLst/>
            <a:cxnLst/>
            <a:rect l="l" t="t" r="r" b="b"/>
            <a:pathLst>
              <a:path w="1162" h="1210" extrusionOk="0">
                <a:moveTo>
                  <a:pt x="595" y="1"/>
                </a:moveTo>
                <a:lnTo>
                  <a:pt x="449" y="432"/>
                </a:lnTo>
                <a:lnTo>
                  <a:pt x="449" y="432"/>
                </a:lnTo>
                <a:lnTo>
                  <a:pt x="0" y="436"/>
                </a:lnTo>
                <a:lnTo>
                  <a:pt x="357" y="702"/>
                </a:lnTo>
                <a:lnTo>
                  <a:pt x="357" y="702"/>
                </a:lnTo>
                <a:lnTo>
                  <a:pt x="184" y="1210"/>
                </a:lnTo>
                <a:cubicBezTo>
                  <a:pt x="294" y="1125"/>
                  <a:pt x="447" y="1004"/>
                  <a:pt x="599" y="882"/>
                </a:cubicBezTo>
                <a:lnTo>
                  <a:pt x="599" y="882"/>
                </a:lnTo>
                <a:lnTo>
                  <a:pt x="1006" y="1186"/>
                </a:lnTo>
                <a:lnTo>
                  <a:pt x="835" y="691"/>
                </a:lnTo>
                <a:lnTo>
                  <a:pt x="835" y="691"/>
                </a:lnTo>
                <a:cubicBezTo>
                  <a:pt x="1019" y="543"/>
                  <a:pt x="1161" y="426"/>
                  <a:pt x="1161" y="426"/>
                </a:cubicBezTo>
                <a:lnTo>
                  <a:pt x="1161" y="426"/>
                </a:lnTo>
                <a:lnTo>
                  <a:pt x="744" y="430"/>
                </a:lnTo>
                <a:lnTo>
                  <a:pt x="744" y="430"/>
                </a:lnTo>
                <a:lnTo>
                  <a:pt x="595" y="1"/>
                </a:ln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4" name="Google Shape;524;p9"/>
          <p:cNvGrpSpPr/>
          <p:nvPr/>
        </p:nvGrpSpPr>
        <p:grpSpPr>
          <a:xfrm>
            <a:off x="3559984" y="4172001"/>
            <a:ext cx="5086049" cy="1912823"/>
            <a:chOff x="2635662" y="3129000"/>
            <a:chExt cx="3814537" cy="1434617"/>
          </a:xfrm>
        </p:grpSpPr>
        <p:grpSp>
          <p:nvGrpSpPr>
            <p:cNvPr id="525" name="Google Shape;525;p9"/>
            <p:cNvGrpSpPr/>
            <p:nvPr/>
          </p:nvGrpSpPr>
          <p:grpSpPr>
            <a:xfrm>
              <a:off x="2635662" y="3129000"/>
              <a:ext cx="3814537" cy="1434617"/>
              <a:chOff x="970520" y="3147757"/>
              <a:chExt cx="3778640" cy="1421117"/>
            </a:xfrm>
          </p:grpSpPr>
          <p:sp>
            <p:nvSpPr>
              <p:cNvPr id="526" name="Google Shape;526;p9"/>
              <p:cNvSpPr/>
              <p:nvPr/>
            </p:nvSpPr>
            <p:spPr>
              <a:xfrm rot="5400000">
                <a:off x="2646387" y="2466081"/>
                <a:ext cx="426908" cy="3778640"/>
              </a:xfrm>
              <a:custGeom>
                <a:avLst/>
                <a:gdLst/>
                <a:ahLst/>
                <a:cxnLst/>
                <a:rect l="l" t="t" r="r" b="b"/>
                <a:pathLst>
                  <a:path w="1840" h="11547" extrusionOk="0">
                    <a:moveTo>
                      <a:pt x="586" y="1"/>
                    </a:moveTo>
                    <a:cubicBezTo>
                      <a:pt x="262" y="1"/>
                      <a:pt x="1" y="262"/>
                      <a:pt x="1" y="581"/>
                    </a:cubicBezTo>
                    <a:lnTo>
                      <a:pt x="1" y="11547"/>
                    </a:lnTo>
                    <a:lnTo>
                      <a:pt x="1839" y="11547"/>
                    </a:lnTo>
                    <a:lnTo>
                      <a:pt x="1839" y="581"/>
                    </a:lnTo>
                    <a:cubicBezTo>
                      <a:pt x="1839" y="262"/>
                      <a:pt x="1578" y="1"/>
                      <a:pt x="1254"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9"/>
              <p:cNvSpPr/>
              <p:nvPr/>
            </p:nvSpPr>
            <p:spPr>
              <a:xfrm rot="5400000">
                <a:off x="2995247" y="4207619"/>
                <a:ext cx="426917" cy="295593"/>
              </a:xfrm>
              <a:custGeom>
                <a:avLst/>
                <a:gdLst/>
                <a:ahLst/>
                <a:cxnLst/>
                <a:rect l="l" t="t" r="r" b="b"/>
                <a:pathLst>
                  <a:path w="1840" h="1274" extrusionOk="0">
                    <a:moveTo>
                      <a:pt x="1" y="1"/>
                    </a:moveTo>
                    <a:lnTo>
                      <a:pt x="1" y="1273"/>
                    </a:lnTo>
                    <a:lnTo>
                      <a:pt x="1839" y="1273"/>
                    </a:lnTo>
                    <a:lnTo>
                      <a:pt x="1839" y="1"/>
                    </a:ln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9"/>
              <p:cNvSpPr/>
              <p:nvPr/>
            </p:nvSpPr>
            <p:spPr>
              <a:xfrm rot="5400000">
                <a:off x="2375416" y="4215508"/>
                <a:ext cx="426917" cy="279816"/>
              </a:xfrm>
              <a:custGeom>
                <a:avLst/>
                <a:gdLst/>
                <a:ahLst/>
                <a:cxnLst/>
                <a:rect l="l" t="t" r="r" b="b"/>
                <a:pathLst>
                  <a:path w="1840" h="1206" extrusionOk="0">
                    <a:moveTo>
                      <a:pt x="1" y="1"/>
                    </a:moveTo>
                    <a:lnTo>
                      <a:pt x="1" y="1205"/>
                    </a:lnTo>
                    <a:lnTo>
                      <a:pt x="1839" y="1205"/>
                    </a:lnTo>
                    <a:lnTo>
                      <a:pt x="1839" y="1"/>
                    </a:ln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9"/>
              <p:cNvSpPr/>
              <p:nvPr/>
            </p:nvSpPr>
            <p:spPr>
              <a:xfrm rot="5400000">
                <a:off x="865419" y="4247063"/>
                <a:ext cx="426917" cy="216707"/>
              </a:xfrm>
              <a:custGeom>
                <a:avLst/>
                <a:gdLst/>
                <a:ahLst/>
                <a:cxnLst/>
                <a:rect l="l" t="t" r="r" b="b"/>
                <a:pathLst>
                  <a:path w="1840" h="934" extrusionOk="0">
                    <a:moveTo>
                      <a:pt x="1" y="0"/>
                    </a:moveTo>
                    <a:lnTo>
                      <a:pt x="1" y="934"/>
                    </a:lnTo>
                    <a:lnTo>
                      <a:pt x="1839" y="934"/>
                    </a:lnTo>
                    <a:lnTo>
                      <a:pt x="1839" y="0"/>
                    </a:ln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9"/>
              <p:cNvSpPr/>
              <p:nvPr/>
            </p:nvSpPr>
            <p:spPr>
              <a:xfrm rot="5400000">
                <a:off x="2493699" y="2200211"/>
                <a:ext cx="418787" cy="3465144"/>
              </a:xfrm>
              <a:custGeom>
                <a:avLst/>
                <a:gdLst/>
                <a:ahLst/>
                <a:cxnLst/>
                <a:rect l="l" t="t" r="r" b="b"/>
                <a:pathLst>
                  <a:path w="1805" h="10589" extrusionOk="0">
                    <a:moveTo>
                      <a:pt x="460" y="0"/>
                    </a:moveTo>
                    <a:cubicBezTo>
                      <a:pt x="204" y="0"/>
                      <a:pt x="1" y="203"/>
                      <a:pt x="1" y="455"/>
                    </a:cubicBezTo>
                    <a:lnTo>
                      <a:pt x="1" y="10589"/>
                    </a:lnTo>
                    <a:lnTo>
                      <a:pt x="1805" y="10589"/>
                    </a:lnTo>
                    <a:lnTo>
                      <a:pt x="1805" y="455"/>
                    </a:lnTo>
                    <a:cubicBezTo>
                      <a:pt x="1805" y="203"/>
                      <a:pt x="1602" y="0"/>
                      <a:pt x="1345" y="0"/>
                    </a:cubicBezTo>
                    <a:close/>
                  </a:path>
                </a:pathLst>
              </a:custGeom>
              <a:solidFill>
                <a:srgbClr val="688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9"/>
              <p:cNvSpPr/>
              <p:nvPr/>
            </p:nvSpPr>
            <p:spPr>
              <a:xfrm rot="5400000">
                <a:off x="3268920" y="3841143"/>
                <a:ext cx="418796" cy="183296"/>
              </a:xfrm>
              <a:custGeom>
                <a:avLst/>
                <a:gdLst/>
                <a:ahLst/>
                <a:cxnLst/>
                <a:rect l="l" t="t" r="r" b="b"/>
                <a:pathLst>
                  <a:path w="1805" h="790" extrusionOk="0">
                    <a:moveTo>
                      <a:pt x="1" y="1"/>
                    </a:moveTo>
                    <a:lnTo>
                      <a:pt x="1" y="789"/>
                    </a:lnTo>
                    <a:lnTo>
                      <a:pt x="1805" y="789"/>
                    </a:lnTo>
                    <a:lnTo>
                      <a:pt x="1805"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9"/>
              <p:cNvSpPr/>
              <p:nvPr/>
            </p:nvSpPr>
            <p:spPr>
              <a:xfrm rot="5400000">
                <a:off x="2111840" y="3847871"/>
                <a:ext cx="418796" cy="169839"/>
              </a:xfrm>
              <a:custGeom>
                <a:avLst/>
                <a:gdLst/>
                <a:ahLst/>
                <a:cxnLst/>
                <a:rect l="l" t="t" r="r" b="b"/>
                <a:pathLst>
                  <a:path w="1805" h="732" extrusionOk="0">
                    <a:moveTo>
                      <a:pt x="1" y="1"/>
                    </a:moveTo>
                    <a:lnTo>
                      <a:pt x="1" y="731"/>
                    </a:lnTo>
                    <a:lnTo>
                      <a:pt x="1805" y="731"/>
                    </a:lnTo>
                    <a:lnTo>
                      <a:pt x="1805" y="1"/>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9"/>
              <p:cNvSpPr/>
              <p:nvPr/>
            </p:nvSpPr>
            <p:spPr>
              <a:xfrm rot="5400000">
                <a:off x="963795" y="3730121"/>
                <a:ext cx="418796" cy="405339"/>
              </a:xfrm>
              <a:custGeom>
                <a:avLst/>
                <a:gdLst/>
                <a:ahLst/>
                <a:cxnLst/>
                <a:rect l="l" t="t" r="r" b="b"/>
                <a:pathLst>
                  <a:path w="1805" h="1747" extrusionOk="0">
                    <a:moveTo>
                      <a:pt x="1" y="0"/>
                    </a:moveTo>
                    <a:lnTo>
                      <a:pt x="1" y="1747"/>
                    </a:lnTo>
                    <a:lnTo>
                      <a:pt x="1805" y="1747"/>
                    </a:lnTo>
                    <a:lnTo>
                      <a:pt x="1805" y="0"/>
                    </a:ln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9"/>
              <p:cNvSpPr/>
              <p:nvPr/>
            </p:nvSpPr>
            <p:spPr>
              <a:xfrm rot="5400000">
                <a:off x="2544699" y="1573578"/>
                <a:ext cx="593958" cy="3742317"/>
              </a:xfrm>
              <a:custGeom>
                <a:avLst/>
                <a:gdLst/>
                <a:ahLst/>
                <a:cxnLst/>
                <a:rect l="l" t="t" r="r" b="b"/>
                <a:pathLst>
                  <a:path w="2560" h="11436" extrusionOk="0">
                    <a:moveTo>
                      <a:pt x="494" y="1"/>
                    </a:moveTo>
                    <a:cubicBezTo>
                      <a:pt x="223" y="1"/>
                      <a:pt x="0" y="219"/>
                      <a:pt x="0" y="494"/>
                    </a:cubicBezTo>
                    <a:lnTo>
                      <a:pt x="0" y="11436"/>
                    </a:lnTo>
                    <a:lnTo>
                      <a:pt x="2559" y="11436"/>
                    </a:lnTo>
                    <a:lnTo>
                      <a:pt x="2559" y="494"/>
                    </a:lnTo>
                    <a:cubicBezTo>
                      <a:pt x="2559" y="219"/>
                      <a:pt x="2337" y="1"/>
                      <a:pt x="2066"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9"/>
              <p:cNvSpPr/>
              <p:nvPr/>
            </p:nvSpPr>
            <p:spPr>
              <a:xfrm rot="5400000">
                <a:off x="3571557" y="3360512"/>
                <a:ext cx="592811" cy="169607"/>
              </a:xfrm>
              <a:custGeom>
                <a:avLst/>
                <a:gdLst/>
                <a:ahLst/>
                <a:cxnLst/>
                <a:rect l="l" t="t" r="r" b="b"/>
                <a:pathLst>
                  <a:path w="2555" h="731" extrusionOk="0">
                    <a:moveTo>
                      <a:pt x="0" y="1"/>
                    </a:moveTo>
                    <a:lnTo>
                      <a:pt x="0" y="731"/>
                    </a:lnTo>
                    <a:lnTo>
                      <a:pt x="2554" y="731"/>
                    </a:lnTo>
                    <a:lnTo>
                      <a:pt x="2554" y="1"/>
                    </a:lnTo>
                    <a:close/>
                  </a:path>
                </a:pathLst>
              </a:cu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9"/>
              <p:cNvSpPr/>
              <p:nvPr/>
            </p:nvSpPr>
            <p:spPr>
              <a:xfrm rot="5400000">
                <a:off x="1269016" y="3359932"/>
                <a:ext cx="592811" cy="170767"/>
              </a:xfrm>
              <a:custGeom>
                <a:avLst/>
                <a:gdLst/>
                <a:ahLst/>
                <a:cxnLst/>
                <a:rect l="l" t="t" r="r" b="b"/>
                <a:pathLst>
                  <a:path w="2555" h="736" extrusionOk="0">
                    <a:moveTo>
                      <a:pt x="0" y="0"/>
                    </a:moveTo>
                    <a:lnTo>
                      <a:pt x="0" y="736"/>
                    </a:lnTo>
                    <a:lnTo>
                      <a:pt x="2554" y="736"/>
                    </a:lnTo>
                    <a:lnTo>
                      <a:pt x="2554" y="0"/>
                    </a:lnTo>
                    <a:close/>
                  </a:path>
                </a:pathLst>
              </a:cu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9"/>
              <p:cNvSpPr/>
              <p:nvPr/>
            </p:nvSpPr>
            <p:spPr>
              <a:xfrm rot="5400000">
                <a:off x="915999" y="3360512"/>
                <a:ext cx="592811" cy="169607"/>
              </a:xfrm>
              <a:custGeom>
                <a:avLst/>
                <a:gdLst/>
                <a:ahLst/>
                <a:cxnLst/>
                <a:rect l="l" t="t" r="r" b="b"/>
                <a:pathLst>
                  <a:path w="2555" h="731" extrusionOk="0">
                    <a:moveTo>
                      <a:pt x="0" y="0"/>
                    </a:moveTo>
                    <a:lnTo>
                      <a:pt x="0" y="730"/>
                    </a:lnTo>
                    <a:lnTo>
                      <a:pt x="2554" y="730"/>
                    </a:lnTo>
                    <a:lnTo>
                      <a:pt x="2554" y="0"/>
                    </a:lnTo>
                    <a:close/>
                  </a:path>
                </a:pathLst>
              </a:cu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8" name="Google Shape;538;p9"/>
            <p:cNvSpPr/>
            <p:nvPr/>
          </p:nvSpPr>
          <p:spPr>
            <a:xfrm>
              <a:off x="3710175" y="3301850"/>
              <a:ext cx="1434900" cy="252600"/>
            </a:xfrm>
            <a:prstGeom prst="roundRect">
              <a:avLst>
                <a:gd name="adj" fmla="val 50000"/>
              </a:avLst>
            </a:prstGeom>
            <a:solidFill>
              <a:srgbClr val="F6D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9"/>
            <p:cNvSpPr/>
            <p:nvPr/>
          </p:nvSpPr>
          <p:spPr>
            <a:xfrm>
              <a:off x="5545625" y="4188450"/>
              <a:ext cx="330900" cy="330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0" name="Google Shape;540;p9"/>
          <p:cNvSpPr txBox="1">
            <a:spLocks noGrp="1"/>
          </p:cNvSpPr>
          <p:nvPr>
            <p:ph type="title"/>
          </p:nvPr>
        </p:nvSpPr>
        <p:spPr>
          <a:xfrm>
            <a:off x="3191867" y="1128033"/>
            <a:ext cx="5808800" cy="125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6933">
                <a:latin typeface="Playfair Display ExtraBold"/>
                <a:ea typeface="Playfair Display ExtraBold"/>
                <a:cs typeface="Playfair Display ExtraBold"/>
                <a:sym typeface="Playfair Display ExtraBold"/>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41" name="Google Shape;541;p9"/>
          <p:cNvSpPr txBox="1">
            <a:spLocks noGrp="1"/>
          </p:cNvSpPr>
          <p:nvPr>
            <p:ph type="subTitle" idx="1"/>
          </p:nvPr>
        </p:nvSpPr>
        <p:spPr>
          <a:xfrm>
            <a:off x="3591867" y="2473733"/>
            <a:ext cx="5008400" cy="12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Tree>
    <p:extLst>
      <p:ext uri="{BB962C8B-B14F-4D97-AF65-F5344CB8AC3E}">
        <p14:creationId xmlns:p14="http://schemas.microsoft.com/office/powerpoint/2010/main" val="63403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sp>
        <p:nvSpPr>
          <p:cNvPr id="546" name="Google Shape;546;p11"/>
          <p:cNvSpPr/>
          <p:nvPr/>
        </p:nvSpPr>
        <p:spPr>
          <a:xfrm>
            <a:off x="215132" y="5923333"/>
            <a:ext cx="11775749" cy="336963"/>
          </a:xfrm>
          <a:custGeom>
            <a:avLst/>
            <a:gdLst/>
            <a:ahLst/>
            <a:cxnLst/>
            <a:rect l="l" t="t" r="r" b="b"/>
            <a:pathLst>
              <a:path w="43544" h="2997" extrusionOk="0">
                <a:moveTo>
                  <a:pt x="40578" y="97"/>
                </a:moveTo>
                <a:cubicBezTo>
                  <a:pt x="39626" y="97"/>
                  <a:pt x="38612" y="242"/>
                  <a:pt x="38087" y="242"/>
                </a:cubicBezTo>
                <a:lnTo>
                  <a:pt x="2487" y="242"/>
                </a:lnTo>
                <a:cubicBezTo>
                  <a:pt x="1935" y="315"/>
                  <a:pt x="1" y="1"/>
                  <a:pt x="35" y="2003"/>
                </a:cubicBezTo>
                <a:cubicBezTo>
                  <a:pt x="49" y="2888"/>
                  <a:pt x="1619" y="2996"/>
                  <a:pt x="2673" y="2996"/>
                </a:cubicBezTo>
                <a:cubicBezTo>
                  <a:pt x="3014" y="2996"/>
                  <a:pt x="3300" y="2985"/>
                  <a:pt x="3464" y="2985"/>
                </a:cubicBezTo>
                <a:cubicBezTo>
                  <a:pt x="11063" y="2985"/>
                  <a:pt x="18604" y="2763"/>
                  <a:pt x="26198" y="2763"/>
                </a:cubicBezTo>
                <a:cubicBezTo>
                  <a:pt x="28568" y="2763"/>
                  <a:pt x="30775" y="2741"/>
                  <a:pt x="33126" y="2741"/>
                </a:cubicBezTo>
                <a:cubicBezTo>
                  <a:pt x="34302" y="2741"/>
                  <a:pt x="35514" y="2746"/>
                  <a:pt x="36801" y="2763"/>
                </a:cubicBezTo>
                <a:cubicBezTo>
                  <a:pt x="37577" y="2773"/>
                  <a:pt x="38299" y="2785"/>
                  <a:pt x="38994" y="2785"/>
                </a:cubicBezTo>
                <a:cubicBezTo>
                  <a:pt x="39906" y="2785"/>
                  <a:pt x="40770" y="2764"/>
                  <a:pt x="41643" y="2690"/>
                </a:cubicBezTo>
                <a:cubicBezTo>
                  <a:pt x="42808" y="2593"/>
                  <a:pt x="43544" y="1582"/>
                  <a:pt x="42562" y="620"/>
                </a:cubicBezTo>
                <a:cubicBezTo>
                  <a:pt x="42190" y="208"/>
                  <a:pt x="41407" y="97"/>
                  <a:pt x="40578" y="97"/>
                </a:cubicBezTo>
                <a:close/>
              </a:path>
            </a:pathLst>
          </a:custGeom>
          <a:solidFill>
            <a:srgbClr val="EFD7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7" name="Google Shape;547;p11"/>
          <p:cNvSpPr/>
          <p:nvPr/>
        </p:nvSpPr>
        <p:spPr>
          <a:xfrm rot="4899403">
            <a:off x="6212218" y="-743144"/>
            <a:ext cx="4737301" cy="6633848"/>
          </a:xfrm>
          <a:custGeom>
            <a:avLst/>
            <a:gdLst/>
            <a:ahLst/>
            <a:cxnLst/>
            <a:rect l="l" t="t" r="r" b="b"/>
            <a:pathLst>
              <a:path w="2725" h="2940" extrusionOk="0">
                <a:moveTo>
                  <a:pt x="1656" y="1"/>
                </a:moveTo>
                <a:cubicBezTo>
                  <a:pt x="1373" y="1"/>
                  <a:pt x="1082" y="121"/>
                  <a:pt x="783" y="317"/>
                </a:cubicBezTo>
                <a:cubicBezTo>
                  <a:pt x="250" y="663"/>
                  <a:pt x="0" y="1127"/>
                  <a:pt x="104" y="1764"/>
                </a:cubicBezTo>
                <a:cubicBezTo>
                  <a:pt x="184" y="2270"/>
                  <a:pt x="549" y="2550"/>
                  <a:pt x="933" y="2819"/>
                </a:cubicBezTo>
                <a:cubicBezTo>
                  <a:pt x="1083" y="2903"/>
                  <a:pt x="1226" y="2940"/>
                  <a:pt x="1362" y="2940"/>
                </a:cubicBezTo>
                <a:cubicBezTo>
                  <a:pt x="1641" y="2940"/>
                  <a:pt x="1886" y="2783"/>
                  <a:pt x="2088" y="2558"/>
                </a:cubicBezTo>
                <a:cubicBezTo>
                  <a:pt x="2640" y="1940"/>
                  <a:pt x="2725" y="1204"/>
                  <a:pt x="2490" y="421"/>
                </a:cubicBezTo>
                <a:cubicBezTo>
                  <a:pt x="2222" y="125"/>
                  <a:pt x="1943" y="1"/>
                  <a:pt x="1656" y="1"/>
                </a:cubicBezTo>
                <a:close/>
              </a:path>
            </a:pathLst>
          </a:custGeom>
          <a:solidFill>
            <a:srgbClr val="FCEAE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8" name="Google Shape;548;p11"/>
          <p:cNvGrpSpPr/>
          <p:nvPr/>
        </p:nvGrpSpPr>
        <p:grpSpPr>
          <a:xfrm flipH="1">
            <a:off x="6241484" y="4172001"/>
            <a:ext cx="5086049" cy="1912823"/>
            <a:chOff x="2635662" y="3129000"/>
            <a:chExt cx="3814537" cy="1434617"/>
          </a:xfrm>
        </p:grpSpPr>
        <p:grpSp>
          <p:nvGrpSpPr>
            <p:cNvPr id="549" name="Google Shape;549;p11"/>
            <p:cNvGrpSpPr/>
            <p:nvPr/>
          </p:nvGrpSpPr>
          <p:grpSpPr>
            <a:xfrm>
              <a:off x="2635662" y="3129000"/>
              <a:ext cx="3814537" cy="1434617"/>
              <a:chOff x="970520" y="3147757"/>
              <a:chExt cx="3778640" cy="1421117"/>
            </a:xfrm>
          </p:grpSpPr>
          <p:sp>
            <p:nvSpPr>
              <p:cNvPr id="550" name="Google Shape;550;p11"/>
              <p:cNvSpPr/>
              <p:nvPr/>
            </p:nvSpPr>
            <p:spPr>
              <a:xfrm rot="5400000">
                <a:off x="2646387" y="2466081"/>
                <a:ext cx="426908" cy="3778640"/>
              </a:xfrm>
              <a:custGeom>
                <a:avLst/>
                <a:gdLst/>
                <a:ahLst/>
                <a:cxnLst/>
                <a:rect l="l" t="t" r="r" b="b"/>
                <a:pathLst>
                  <a:path w="1840" h="11547" extrusionOk="0">
                    <a:moveTo>
                      <a:pt x="586" y="1"/>
                    </a:moveTo>
                    <a:cubicBezTo>
                      <a:pt x="262" y="1"/>
                      <a:pt x="1" y="262"/>
                      <a:pt x="1" y="581"/>
                    </a:cubicBezTo>
                    <a:lnTo>
                      <a:pt x="1" y="11547"/>
                    </a:lnTo>
                    <a:lnTo>
                      <a:pt x="1839" y="11547"/>
                    </a:lnTo>
                    <a:lnTo>
                      <a:pt x="1839" y="581"/>
                    </a:lnTo>
                    <a:cubicBezTo>
                      <a:pt x="1839" y="262"/>
                      <a:pt x="1578" y="1"/>
                      <a:pt x="1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1"/>
              <p:cNvSpPr/>
              <p:nvPr/>
            </p:nvSpPr>
            <p:spPr>
              <a:xfrm rot="5400000">
                <a:off x="2995247" y="4207619"/>
                <a:ext cx="426917" cy="295593"/>
              </a:xfrm>
              <a:custGeom>
                <a:avLst/>
                <a:gdLst/>
                <a:ahLst/>
                <a:cxnLst/>
                <a:rect l="l" t="t" r="r" b="b"/>
                <a:pathLst>
                  <a:path w="1840" h="1274" extrusionOk="0">
                    <a:moveTo>
                      <a:pt x="1" y="1"/>
                    </a:moveTo>
                    <a:lnTo>
                      <a:pt x="1" y="1273"/>
                    </a:lnTo>
                    <a:lnTo>
                      <a:pt x="1839" y="1273"/>
                    </a:lnTo>
                    <a:lnTo>
                      <a:pt x="1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1"/>
              <p:cNvSpPr/>
              <p:nvPr/>
            </p:nvSpPr>
            <p:spPr>
              <a:xfrm rot="5400000">
                <a:off x="2375416" y="4215508"/>
                <a:ext cx="426917" cy="279816"/>
              </a:xfrm>
              <a:custGeom>
                <a:avLst/>
                <a:gdLst/>
                <a:ahLst/>
                <a:cxnLst/>
                <a:rect l="l" t="t" r="r" b="b"/>
                <a:pathLst>
                  <a:path w="1840" h="1206" extrusionOk="0">
                    <a:moveTo>
                      <a:pt x="1" y="1"/>
                    </a:moveTo>
                    <a:lnTo>
                      <a:pt x="1" y="1205"/>
                    </a:lnTo>
                    <a:lnTo>
                      <a:pt x="1839" y="1205"/>
                    </a:lnTo>
                    <a:lnTo>
                      <a:pt x="1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1"/>
              <p:cNvSpPr/>
              <p:nvPr/>
            </p:nvSpPr>
            <p:spPr>
              <a:xfrm rot="5400000">
                <a:off x="865419" y="4247063"/>
                <a:ext cx="426917" cy="216707"/>
              </a:xfrm>
              <a:custGeom>
                <a:avLst/>
                <a:gdLst/>
                <a:ahLst/>
                <a:cxnLst/>
                <a:rect l="l" t="t" r="r" b="b"/>
                <a:pathLst>
                  <a:path w="1840" h="934" extrusionOk="0">
                    <a:moveTo>
                      <a:pt x="1" y="0"/>
                    </a:moveTo>
                    <a:lnTo>
                      <a:pt x="1" y="934"/>
                    </a:lnTo>
                    <a:lnTo>
                      <a:pt x="1839" y="934"/>
                    </a:lnTo>
                    <a:lnTo>
                      <a:pt x="18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1"/>
              <p:cNvSpPr/>
              <p:nvPr/>
            </p:nvSpPr>
            <p:spPr>
              <a:xfrm rot="5400000">
                <a:off x="2493699" y="2200211"/>
                <a:ext cx="418787" cy="3465144"/>
              </a:xfrm>
              <a:custGeom>
                <a:avLst/>
                <a:gdLst/>
                <a:ahLst/>
                <a:cxnLst/>
                <a:rect l="l" t="t" r="r" b="b"/>
                <a:pathLst>
                  <a:path w="1805" h="10589" extrusionOk="0">
                    <a:moveTo>
                      <a:pt x="460" y="0"/>
                    </a:moveTo>
                    <a:cubicBezTo>
                      <a:pt x="204" y="0"/>
                      <a:pt x="1" y="203"/>
                      <a:pt x="1" y="455"/>
                    </a:cubicBezTo>
                    <a:lnTo>
                      <a:pt x="1" y="10589"/>
                    </a:lnTo>
                    <a:lnTo>
                      <a:pt x="1805" y="10589"/>
                    </a:lnTo>
                    <a:lnTo>
                      <a:pt x="1805" y="455"/>
                    </a:lnTo>
                    <a:cubicBezTo>
                      <a:pt x="1805" y="203"/>
                      <a:pt x="1602"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1"/>
              <p:cNvSpPr/>
              <p:nvPr/>
            </p:nvSpPr>
            <p:spPr>
              <a:xfrm rot="5400000">
                <a:off x="3268920" y="3841143"/>
                <a:ext cx="418796" cy="183296"/>
              </a:xfrm>
              <a:custGeom>
                <a:avLst/>
                <a:gdLst/>
                <a:ahLst/>
                <a:cxnLst/>
                <a:rect l="l" t="t" r="r" b="b"/>
                <a:pathLst>
                  <a:path w="1805" h="790" extrusionOk="0">
                    <a:moveTo>
                      <a:pt x="1" y="1"/>
                    </a:moveTo>
                    <a:lnTo>
                      <a:pt x="1" y="789"/>
                    </a:lnTo>
                    <a:lnTo>
                      <a:pt x="1805" y="789"/>
                    </a:lnTo>
                    <a:lnTo>
                      <a:pt x="18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1"/>
              <p:cNvSpPr/>
              <p:nvPr/>
            </p:nvSpPr>
            <p:spPr>
              <a:xfrm rot="5400000">
                <a:off x="2111840" y="3847871"/>
                <a:ext cx="418796" cy="169839"/>
              </a:xfrm>
              <a:custGeom>
                <a:avLst/>
                <a:gdLst/>
                <a:ahLst/>
                <a:cxnLst/>
                <a:rect l="l" t="t" r="r" b="b"/>
                <a:pathLst>
                  <a:path w="1805" h="732" extrusionOk="0">
                    <a:moveTo>
                      <a:pt x="1" y="1"/>
                    </a:moveTo>
                    <a:lnTo>
                      <a:pt x="1" y="731"/>
                    </a:lnTo>
                    <a:lnTo>
                      <a:pt x="1805" y="731"/>
                    </a:lnTo>
                    <a:lnTo>
                      <a:pt x="18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rot="5400000">
                <a:off x="963795" y="3730121"/>
                <a:ext cx="418796" cy="405339"/>
              </a:xfrm>
              <a:custGeom>
                <a:avLst/>
                <a:gdLst/>
                <a:ahLst/>
                <a:cxnLst/>
                <a:rect l="l" t="t" r="r" b="b"/>
                <a:pathLst>
                  <a:path w="1805" h="1747" extrusionOk="0">
                    <a:moveTo>
                      <a:pt x="1" y="0"/>
                    </a:moveTo>
                    <a:lnTo>
                      <a:pt x="1" y="1747"/>
                    </a:lnTo>
                    <a:lnTo>
                      <a:pt x="1805" y="1747"/>
                    </a:lnTo>
                    <a:lnTo>
                      <a:pt x="18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rot="5400000">
                <a:off x="2544699" y="1573578"/>
                <a:ext cx="593958" cy="3742317"/>
              </a:xfrm>
              <a:custGeom>
                <a:avLst/>
                <a:gdLst/>
                <a:ahLst/>
                <a:cxnLst/>
                <a:rect l="l" t="t" r="r" b="b"/>
                <a:pathLst>
                  <a:path w="2560" h="11436" extrusionOk="0">
                    <a:moveTo>
                      <a:pt x="494" y="1"/>
                    </a:moveTo>
                    <a:cubicBezTo>
                      <a:pt x="223" y="1"/>
                      <a:pt x="0" y="219"/>
                      <a:pt x="0" y="494"/>
                    </a:cubicBezTo>
                    <a:lnTo>
                      <a:pt x="0" y="11436"/>
                    </a:lnTo>
                    <a:lnTo>
                      <a:pt x="2559" y="11436"/>
                    </a:lnTo>
                    <a:lnTo>
                      <a:pt x="2559" y="494"/>
                    </a:lnTo>
                    <a:cubicBezTo>
                      <a:pt x="2559" y="219"/>
                      <a:pt x="2337" y="1"/>
                      <a:pt x="2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rot="5400000">
                <a:off x="3571557" y="3360512"/>
                <a:ext cx="592811" cy="169607"/>
              </a:xfrm>
              <a:custGeom>
                <a:avLst/>
                <a:gdLst/>
                <a:ahLst/>
                <a:cxnLst/>
                <a:rect l="l" t="t" r="r" b="b"/>
                <a:pathLst>
                  <a:path w="2555" h="731" extrusionOk="0">
                    <a:moveTo>
                      <a:pt x="0" y="1"/>
                    </a:moveTo>
                    <a:lnTo>
                      <a:pt x="0" y="731"/>
                    </a:lnTo>
                    <a:lnTo>
                      <a:pt x="2554" y="731"/>
                    </a:lnTo>
                    <a:lnTo>
                      <a:pt x="25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rot="5400000">
                <a:off x="1269016" y="3359932"/>
                <a:ext cx="592811" cy="170767"/>
              </a:xfrm>
              <a:custGeom>
                <a:avLst/>
                <a:gdLst/>
                <a:ahLst/>
                <a:cxnLst/>
                <a:rect l="l" t="t" r="r" b="b"/>
                <a:pathLst>
                  <a:path w="2555" h="736" extrusionOk="0">
                    <a:moveTo>
                      <a:pt x="0" y="0"/>
                    </a:moveTo>
                    <a:lnTo>
                      <a:pt x="0" y="736"/>
                    </a:lnTo>
                    <a:lnTo>
                      <a:pt x="2554" y="736"/>
                    </a:lnTo>
                    <a:lnTo>
                      <a:pt x="2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rot="5400000">
                <a:off x="915999" y="3360512"/>
                <a:ext cx="592811" cy="169607"/>
              </a:xfrm>
              <a:custGeom>
                <a:avLst/>
                <a:gdLst/>
                <a:ahLst/>
                <a:cxnLst/>
                <a:rect l="l" t="t" r="r" b="b"/>
                <a:pathLst>
                  <a:path w="2555" h="731" extrusionOk="0">
                    <a:moveTo>
                      <a:pt x="0" y="0"/>
                    </a:moveTo>
                    <a:lnTo>
                      <a:pt x="0" y="730"/>
                    </a:lnTo>
                    <a:lnTo>
                      <a:pt x="2554" y="730"/>
                    </a:lnTo>
                    <a:lnTo>
                      <a:pt x="2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2" name="Google Shape;562;p11"/>
            <p:cNvSpPr/>
            <p:nvPr/>
          </p:nvSpPr>
          <p:spPr>
            <a:xfrm>
              <a:off x="3710175" y="3301850"/>
              <a:ext cx="1434900" cy="252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1"/>
            <p:cNvSpPr/>
            <p:nvPr/>
          </p:nvSpPr>
          <p:spPr>
            <a:xfrm>
              <a:off x="5545625" y="4188450"/>
              <a:ext cx="330900" cy="330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4" name="Google Shape;564;p11"/>
          <p:cNvGrpSpPr/>
          <p:nvPr/>
        </p:nvGrpSpPr>
        <p:grpSpPr>
          <a:xfrm>
            <a:off x="965897" y="1698033"/>
            <a:ext cx="3652193" cy="4337647"/>
            <a:chOff x="-2819875" y="-1836800"/>
            <a:chExt cx="314425" cy="373450"/>
          </a:xfrm>
        </p:grpSpPr>
        <p:sp>
          <p:nvSpPr>
            <p:cNvPr id="565" name="Google Shape;565;p11"/>
            <p:cNvSpPr/>
            <p:nvPr/>
          </p:nvSpPr>
          <p:spPr>
            <a:xfrm>
              <a:off x="-2741500" y="-1778875"/>
              <a:ext cx="160475" cy="138850"/>
            </a:xfrm>
            <a:custGeom>
              <a:avLst/>
              <a:gdLst/>
              <a:ahLst/>
              <a:cxnLst/>
              <a:rect l="l" t="t" r="r" b="b"/>
              <a:pathLst>
                <a:path w="6419" h="5554" extrusionOk="0">
                  <a:moveTo>
                    <a:pt x="0" y="1"/>
                  </a:moveTo>
                  <a:lnTo>
                    <a:pt x="0" y="5553"/>
                  </a:lnTo>
                  <a:cubicBezTo>
                    <a:pt x="0" y="5553"/>
                    <a:pt x="590" y="2879"/>
                    <a:pt x="3212" y="2879"/>
                  </a:cubicBezTo>
                  <a:cubicBezTo>
                    <a:pt x="5834" y="2879"/>
                    <a:pt x="6419" y="5553"/>
                    <a:pt x="6419" y="5553"/>
                  </a:cubicBezTo>
                  <a:lnTo>
                    <a:pt x="641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26109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3" y="1399"/>
                    <a:pt x="3463" y="2027"/>
                  </a:cubicBezTo>
                  <a:lnTo>
                    <a:pt x="3463" y="11760"/>
                  </a:lnTo>
                  <a:cubicBezTo>
                    <a:pt x="3463" y="11968"/>
                    <a:pt x="3613" y="12151"/>
                    <a:pt x="3817" y="12151"/>
                  </a:cubicBezTo>
                  <a:lnTo>
                    <a:pt x="3841" y="12151"/>
                  </a:lnTo>
                  <a:cubicBezTo>
                    <a:pt x="4049" y="12142"/>
                    <a:pt x="4213" y="11968"/>
                    <a:pt x="4203" y="11760"/>
                  </a:cubicBezTo>
                  <a:lnTo>
                    <a:pt x="4203" y="1239"/>
                  </a:lnTo>
                  <a:cubicBezTo>
                    <a:pt x="4208" y="556"/>
                    <a:pt x="3657" y="0"/>
                    <a:pt x="2977" y="0"/>
                  </a:cubicBezTo>
                  <a:cubicBezTo>
                    <a:pt x="2968" y="0"/>
                    <a:pt x="2959"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1"/>
            <p:cNvSpPr/>
            <p:nvPr/>
          </p:nvSpPr>
          <p:spPr>
            <a:xfrm>
              <a:off x="-2611275" y="-1767875"/>
              <a:ext cx="105825" cy="61700"/>
            </a:xfrm>
            <a:custGeom>
              <a:avLst/>
              <a:gdLst/>
              <a:ahLst/>
              <a:cxnLst/>
              <a:rect l="l" t="t" r="r" b="b"/>
              <a:pathLst>
                <a:path w="4233"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1"/>
            <p:cNvSpPr/>
            <p:nvPr/>
          </p:nvSpPr>
          <p:spPr>
            <a:xfrm>
              <a:off x="-2819500" y="-1767150"/>
              <a:ext cx="105350" cy="303800"/>
            </a:xfrm>
            <a:custGeom>
              <a:avLst/>
              <a:gdLst/>
              <a:ahLst/>
              <a:cxnLst/>
              <a:rect l="l" t="t" r="r" b="b"/>
              <a:pathLst>
                <a:path w="4214" h="12152" extrusionOk="0">
                  <a:moveTo>
                    <a:pt x="1232" y="0"/>
                  </a:moveTo>
                  <a:cubicBezTo>
                    <a:pt x="552" y="0"/>
                    <a:pt x="0" y="556"/>
                    <a:pt x="10" y="1239"/>
                  </a:cubicBezTo>
                  <a:lnTo>
                    <a:pt x="10" y="11760"/>
                  </a:lnTo>
                  <a:cubicBezTo>
                    <a:pt x="10" y="11968"/>
                    <a:pt x="155" y="12151"/>
                    <a:pt x="363" y="12151"/>
                  </a:cubicBezTo>
                  <a:lnTo>
                    <a:pt x="387" y="12151"/>
                  </a:lnTo>
                  <a:cubicBezTo>
                    <a:pt x="595" y="12142"/>
                    <a:pt x="760" y="11968"/>
                    <a:pt x="750" y="11760"/>
                  </a:cubicBezTo>
                  <a:lnTo>
                    <a:pt x="750" y="2027"/>
                  </a:lnTo>
                  <a:cubicBezTo>
                    <a:pt x="750" y="1399"/>
                    <a:pt x="1122" y="905"/>
                    <a:pt x="1567" y="905"/>
                  </a:cubicBezTo>
                  <a:lnTo>
                    <a:pt x="2641" y="905"/>
                  </a:lnTo>
                  <a:cubicBezTo>
                    <a:pt x="3081" y="905"/>
                    <a:pt x="3464" y="1399"/>
                    <a:pt x="3464" y="2027"/>
                  </a:cubicBezTo>
                  <a:lnTo>
                    <a:pt x="3464" y="11760"/>
                  </a:lnTo>
                  <a:cubicBezTo>
                    <a:pt x="3464" y="11968"/>
                    <a:pt x="3613" y="12151"/>
                    <a:pt x="3817" y="12151"/>
                  </a:cubicBezTo>
                  <a:lnTo>
                    <a:pt x="3841" y="12151"/>
                  </a:lnTo>
                  <a:cubicBezTo>
                    <a:pt x="4049" y="12142"/>
                    <a:pt x="4213" y="11968"/>
                    <a:pt x="4204" y="11760"/>
                  </a:cubicBezTo>
                  <a:lnTo>
                    <a:pt x="4204" y="1239"/>
                  </a:lnTo>
                  <a:cubicBezTo>
                    <a:pt x="4208" y="556"/>
                    <a:pt x="3657" y="0"/>
                    <a:pt x="2977" y="0"/>
                  </a:cubicBezTo>
                  <a:cubicBezTo>
                    <a:pt x="2968" y="0"/>
                    <a:pt x="2960" y="1"/>
                    <a:pt x="2951" y="1"/>
                  </a:cubicBezTo>
                  <a:lnTo>
                    <a:pt x="1258" y="1"/>
                  </a:lnTo>
                  <a:cubicBezTo>
                    <a:pt x="1249" y="1"/>
                    <a:pt x="1240" y="0"/>
                    <a:pt x="1232" y="0"/>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2819875" y="-1767875"/>
              <a:ext cx="105850" cy="61700"/>
            </a:xfrm>
            <a:custGeom>
              <a:avLst/>
              <a:gdLst/>
              <a:ahLst/>
              <a:cxnLst/>
              <a:rect l="l" t="t" r="r" b="b"/>
              <a:pathLst>
                <a:path w="4234" h="2468" extrusionOk="0">
                  <a:moveTo>
                    <a:pt x="1268" y="1"/>
                  </a:moveTo>
                  <a:cubicBezTo>
                    <a:pt x="567" y="1"/>
                    <a:pt x="1" y="567"/>
                    <a:pt x="1" y="1268"/>
                  </a:cubicBezTo>
                  <a:lnTo>
                    <a:pt x="1" y="2468"/>
                  </a:lnTo>
                  <a:lnTo>
                    <a:pt x="779" y="2468"/>
                  </a:lnTo>
                  <a:lnTo>
                    <a:pt x="779" y="2056"/>
                  </a:lnTo>
                  <a:cubicBezTo>
                    <a:pt x="779" y="1428"/>
                    <a:pt x="1137" y="915"/>
                    <a:pt x="1582" y="915"/>
                  </a:cubicBezTo>
                  <a:lnTo>
                    <a:pt x="2656" y="915"/>
                  </a:lnTo>
                  <a:cubicBezTo>
                    <a:pt x="3096" y="915"/>
                    <a:pt x="3459" y="1428"/>
                    <a:pt x="3459" y="2056"/>
                  </a:cubicBezTo>
                  <a:lnTo>
                    <a:pt x="3459" y="2468"/>
                  </a:lnTo>
                  <a:lnTo>
                    <a:pt x="4233" y="2468"/>
                  </a:lnTo>
                  <a:lnTo>
                    <a:pt x="4233" y="1268"/>
                  </a:lnTo>
                  <a:cubicBezTo>
                    <a:pt x="4233" y="567"/>
                    <a:pt x="3662" y="1"/>
                    <a:pt x="2961" y="1"/>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2800775" y="-1745125"/>
              <a:ext cx="67875" cy="265200"/>
            </a:xfrm>
            <a:custGeom>
              <a:avLst/>
              <a:gdLst/>
              <a:ahLst/>
              <a:cxnLst/>
              <a:rect l="l" t="t" r="r" b="b"/>
              <a:pathLst>
                <a:path w="2715" h="10608" extrusionOk="0">
                  <a:moveTo>
                    <a:pt x="818" y="0"/>
                  </a:moveTo>
                  <a:cubicBezTo>
                    <a:pt x="373" y="0"/>
                    <a:pt x="1" y="518"/>
                    <a:pt x="1" y="1146"/>
                  </a:cubicBezTo>
                  <a:lnTo>
                    <a:pt x="1" y="10608"/>
                  </a:lnTo>
                  <a:lnTo>
                    <a:pt x="2715" y="10608"/>
                  </a:lnTo>
                  <a:lnTo>
                    <a:pt x="2715" y="2428"/>
                  </a:lnTo>
                  <a:lnTo>
                    <a:pt x="2715" y="1146"/>
                  </a:lnTo>
                  <a:cubicBezTo>
                    <a:pt x="2715"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2592175" y="-1745125"/>
              <a:ext cx="67875" cy="265200"/>
            </a:xfrm>
            <a:custGeom>
              <a:avLst/>
              <a:gdLst/>
              <a:ahLst/>
              <a:cxnLst/>
              <a:rect l="l" t="t" r="r" b="b"/>
              <a:pathLst>
                <a:path w="2715" h="10608" extrusionOk="0">
                  <a:moveTo>
                    <a:pt x="818" y="0"/>
                  </a:moveTo>
                  <a:cubicBezTo>
                    <a:pt x="373" y="0"/>
                    <a:pt x="1" y="518"/>
                    <a:pt x="1" y="1146"/>
                  </a:cubicBezTo>
                  <a:lnTo>
                    <a:pt x="1" y="10608"/>
                  </a:lnTo>
                  <a:lnTo>
                    <a:pt x="2714" y="10608"/>
                  </a:lnTo>
                  <a:lnTo>
                    <a:pt x="2714" y="2428"/>
                  </a:lnTo>
                  <a:lnTo>
                    <a:pt x="2714" y="1146"/>
                  </a:lnTo>
                  <a:cubicBezTo>
                    <a:pt x="2714" y="518"/>
                    <a:pt x="2332" y="0"/>
                    <a:pt x="1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1"/>
            <p:cNvSpPr/>
            <p:nvPr/>
          </p:nvSpPr>
          <p:spPr>
            <a:xfrm>
              <a:off x="-2819875" y="-1836800"/>
              <a:ext cx="314425" cy="70400"/>
            </a:xfrm>
            <a:custGeom>
              <a:avLst/>
              <a:gdLst/>
              <a:ahLst/>
              <a:cxnLst/>
              <a:rect l="l" t="t" r="r" b="b"/>
              <a:pathLst>
                <a:path w="12577" h="2816" extrusionOk="0">
                  <a:moveTo>
                    <a:pt x="1" y="1"/>
                  </a:moveTo>
                  <a:lnTo>
                    <a:pt x="1" y="2816"/>
                  </a:lnTo>
                  <a:lnTo>
                    <a:pt x="12030" y="2816"/>
                  </a:lnTo>
                  <a:cubicBezTo>
                    <a:pt x="12335" y="2816"/>
                    <a:pt x="12577" y="2574"/>
                    <a:pt x="12577" y="2269"/>
                  </a:cubicBezTo>
                  <a:lnTo>
                    <a:pt x="12577" y="547"/>
                  </a:lnTo>
                  <a:cubicBezTo>
                    <a:pt x="12577" y="242"/>
                    <a:pt x="12335" y="1"/>
                    <a:pt x="12030" y="1"/>
                  </a:cubicBezTo>
                  <a:close/>
                </a:path>
              </a:pathLst>
            </a:custGeom>
            <a:solidFill>
              <a:srgbClr val="A44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11"/>
            <p:cNvSpPr/>
            <p:nvPr/>
          </p:nvSpPr>
          <p:spPr>
            <a:xfrm>
              <a:off x="-2587825" y="-1836800"/>
              <a:ext cx="20225" cy="75125"/>
            </a:xfrm>
            <a:custGeom>
              <a:avLst/>
              <a:gdLst/>
              <a:ahLst/>
              <a:cxnLst/>
              <a:rect l="l" t="t" r="r" b="b"/>
              <a:pathLst>
                <a:path w="809" h="3005" extrusionOk="0">
                  <a:moveTo>
                    <a:pt x="1" y="1"/>
                  </a:moveTo>
                  <a:lnTo>
                    <a:pt x="1" y="3004"/>
                  </a:lnTo>
                  <a:lnTo>
                    <a:pt x="809" y="3004"/>
                  </a:lnTo>
                  <a:lnTo>
                    <a:pt x="809"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a:off x="-2758325"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a:off x="-2544875" y="-1836800"/>
              <a:ext cx="20200" cy="71000"/>
            </a:xfrm>
            <a:custGeom>
              <a:avLst/>
              <a:gdLst/>
              <a:ahLst/>
              <a:cxnLst/>
              <a:rect l="l" t="t" r="r" b="b"/>
              <a:pathLst>
                <a:path w="808" h="2840" extrusionOk="0">
                  <a:moveTo>
                    <a:pt x="0" y="1"/>
                  </a:moveTo>
                  <a:lnTo>
                    <a:pt x="0" y="2840"/>
                  </a:lnTo>
                  <a:lnTo>
                    <a:pt x="808" y="2840"/>
                  </a:lnTo>
                  <a:lnTo>
                    <a:pt x="808"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a:off x="-2801250" y="-1836800"/>
              <a:ext cx="20100" cy="70650"/>
            </a:xfrm>
            <a:custGeom>
              <a:avLst/>
              <a:gdLst/>
              <a:ahLst/>
              <a:cxnLst/>
              <a:rect l="l" t="t" r="r" b="b"/>
              <a:pathLst>
                <a:path w="804" h="2826" extrusionOk="0">
                  <a:moveTo>
                    <a:pt x="1" y="1"/>
                  </a:moveTo>
                  <a:lnTo>
                    <a:pt x="1" y="2825"/>
                  </a:lnTo>
                  <a:lnTo>
                    <a:pt x="804" y="2825"/>
                  </a:lnTo>
                  <a:lnTo>
                    <a:pt x="804" y="1"/>
                  </a:ln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a:off x="-2715400" y="-1813575"/>
              <a:ext cx="104750" cy="26625"/>
            </a:xfrm>
            <a:custGeom>
              <a:avLst/>
              <a:gdLst/>
              <a:ahLst/>
              <a:cxnLst/>
              <a:rect l="l" t="t" r="r" b="b"/>
              <a:pathLst>
                <a:path w="4190" h="1065" extrusionOk="0">
                  <a:moveTo>
                    <a:pt x="528" y="0"/>
                  </a:moveTo>
                  <a:cubicBezTo>
                    <a:pt x="238" y="0"/>
                    <a:pt x="1" y="232"/>
                    <a:pt x="1" y="528"/>
                  </a:cubicBezTo>
                  <a:lnTo>
                    <a:pt x="1" y="537"/>
                  </a:lnTo>
                  <a:cubicBezTo>
                    <a:pt x="1" y="827"/>
                    <a:pt x="238" y="1064"/>
                    <a:pt x="528" y="1064"/>
                  </a:cubicBezTo>
                  <a:lnTo>
                    <a:pt x="3663" y="1064"/>
                  </a:lnTo>
                  <a:cubicBezTo>
                    <a:pt x="3958" y="1064"/>
                    <a:pt x="4190" y="827"/>
                    <a:pt x="4190" y="537"/>
                  </a:cubicBezTo>
                  <a:lnTo>
                    <a:pt x="4190" y="528"/>
                  </a:lnTo>
                  <a:cubicBezTo>
                    <a:pt x="4190" y="232"/>
                    <a:pt x="3958" y="0"/>
                    <a:pt x="3663" y="0"/>
                  </a:cubicBezTo>
                  <a:close/>
                </a:path>
              </a:pathLst>
            </a:custGeom>
            <a:solidFill>
              <a:srgbClr val="EB9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8" name="Google Shape;578;p11"/>
          <p:cNvGrpSpPr/>
          <p:nvPr/>
        </p:nvGrpSpPr>
        <p:grpSpPr>
          <a:xfrm>
            <a:off x="3838825" y="4443872"/>
            <a:ext cx="1723551" cy="1740685"/>
            <a:chOff x="1664401" y="4110000"/>
            <a:chExt cx="523049" cy="528249"/>
          </a:xfrm>
        </p:grpSpPr>
        <p:sp>
          <p:nvSpPr>
            <p:cNvPr id="579" name="Google Shape;579;p11"/>
            <p:cNvSpPr/>
            <p:nvPr/>
          </p:nvSpPr>
          <p:spPr>
            <a:xfrm>
              <a:off x="1935243" y="4110000"/>
              <a:ext cx="252207" cy="397811"/>
            </a:xfrm>
            <a:custGeom>
              <a:avLst/>
              <a:gdLst/>
              <a:ahLst/>
              <a:cxnLst/>
              <a:rect l="l" t="t" r="r" b="b"/>
              <a:pathLst>
                <a:path w="1164" h="1836" extrusionOk="0">
                  <a:moveTo>
                    <a:pt x="591" y="1"/>
                  </a:moveTo>
                  <a:cubicBezTo>
                    <a:pt x="237" y="1"/>
                    <a:pt x="28" y="365"/>
                    <a:pt x="95" y="683"/>
                  </a:cubicBezTo>
                  <a:cubicBezTo>
                    <a:pt x="138" y="900"/>
                    <a:pt x="124" y="1123"/>
                    <a:pt x="56" y="1331"/>
                  </a:cubicBezTo>
                  <a:cubicBezTo>
                    <a:pt x="33" y="1401"/>
                    <a:pt x="0" y="1835"/>
                    <a:pt x="545" y="1835"/>
                  </a:cubicBezTo>
                  <a:cubicBezTo>
                    <a:pt x="562" y="1835"/>
                    <a:pt x="580" y="1835"/>
                    <a:pt x="598" y="1834"/>
                  </a:cubicBezTo>
                  <a:cubicBezTo>
                    <a:pt x="598" y="1834"/>
                    <a:pt x="614" y="1835"/>
                    <a:pt x="641" y="1835"/>
                  </a:cubicBezTo>
                  <a:cubicBezTo>
                    <a:pt x="771" y="1835"/>
                    <a:pt x="1148" y="1796"/>
                    <a:pt x="1140" y="1331"/>
                  </a:cubicBezTo>
                  <a:cubicBezTo>
                    <a:pt x="1130" y="774"/>
                    <a:pt x="1116" y="687"/>
                    <a:pt x="1140" y="494"/>
                  </a:cubicBezTo>
                  <a:cubicBezTo>
                    <a:pt x="1164" y="300"/>
                    <a:pt x="961" y="5"/>
                    <a:pt x="598" y="1"/>
                  </a:cubicBezTo>
                  <a:cubicBezTo>
                    <a:pt x="596" y="1"/>
                    <a:pt x="593" y="1"/>
                    <a:pt x="591" y="1"/>
                  </a:cubicBezTo>
                  <a:close/>
                </a:path>
              </a:pathLst>
            </a:custGeom>
            <a:solidFill>
              <a:srgbClr val="AFC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1"/>
            <p:cNvSpPr/>
            <p:nvPr/>
          </p:nvSpPr>
          <p:spPr>
            <a:xfrm>
              <a:off x="2007612" y="4217253"/>
              <a:ext cx="119387" cy="419911"/>
            </a:xfrm>
            <a:custGeom>
              <a:avLst/>
              <a:gdLst/>
              <a:ahLst/>
              <a:cxnLst/>
              <a:rect l="l" t="t" r="r" b="b"/>
              <a:pathLst>
                <a:path w="551" h="1938" extrusionOk="0">
                  <a:moveTo>
                    <a:pt x="265" y="0"/>
                  </a:moveTo>
                  <a:cubicBezTo>
                    <a:pt x="255" y="0"/>
                    <a:pt x="247" y="6"/>
                    <a:pt x="249" y="18"/>
                  </a:cubicBezTo>
                  <a:lnTo>
                    <a:pt x="249" y="584"/>
                  </a:lnTo>
                  <a:lnTo>
                    <a:pt x="37" y="376"/>
                  </a:lnTo>
                  <a:cubicBezTo>
                    <a:pt x="32" y="373"/>
                    <a:pt x="27" y="371"/>
                    <a:pt x="23" y="371"/>
                  </a:cubicBezTo>
                  <a:cubicBezTo>
                    <a:pt x="10" y="371"/>
                    <a:pt x="0" y="386"/>
                    <a:pt x="8" y="400"/>
                  </a:cubicBezTo>
                  <a:lnTo>
                    <a:pt x="245" y="637"/>
                  </a:lnTo>
                  <a:lnTo>
                    <a:pt x="245" y="1919"/>
                  </a:lnTo>
                  <a:cubicBezTo>
                    <a:pt x="247" y="1931"/>
                    <a:pt x="257" y="1937"/>
                    <a:pt x="266" y="1937"/>
                  </a:cubicBezTo>
                  <a:cubicBezTo>
                    <a:pt x="275" y="1937"/>
                    <a:pt x="283" y="1931"/>
                    <a:pt x="283" y="1919"/>
                  </a:cubicBezTo>
                  <a:lnTo>
                    <a:pt x="283" y="937"/>
                  </a:lnTo>
                  <a:lnTo>
                    <a:pt x="540" y="681"/>
                  </a:lnTo>
                  <a:cubicBezTo>
                    <a:pt x="551" y="666"/>
                    <a:pt x="539" y="652"/>
                    <a:pt x="527" y="652"/>
                  </a:cubicBezTo>
                  <a:cubicBezTo>
                    <a:pt x="523" y="652"/>
                    <a:pt x="519" y="653"/>
                    <a:pt x="515" y="657"/>
                  </a:cubicBezTo>
                  <a:cubicBezTo>
                    <a:pt x="438" y="734"/>
                    <a:pt x="361" y="807"/>
                    <a:pt x="283" y="884"/>
                  </a:cubicBezTo>
                  <a:lnTo>
                    <a:pt x="283" y="633"/>
                  </a:lnTo>
                  <a:lnTo>
                    <a:pt x="283" y="18"/>
                  </a:lnTo>
                  <a:cubicBezTo>
                    <a:pt x="283" y="6"/>
                    <a:pt x="274" y="0"/>
                    <a:pt x="265"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1664401" y="4276622"/>
              <a:ext cx="302041" cy="259140"/>
            </a:xfrm>
            <a:custGeom>
              <a:avLst/>
              <a:gdLst/>
              <a:ahLst/>
              <a:cxnLst/>
              <a:rect l="l" t="t" r="r" b="b"/>
              <a:pathLst>
                <a:path w="1394" h="1196" extrusionOk="0">
                  <a:moveTo>
                    <a:pt x="600" y="1"/>
                  </a:moveTo>
                  <a:cubicBezTo>
                    <a:pt x="271" y="1"/>
                    <a:pt x="0" y="267"/>
                    <a:pt x="0" y="600"/>
                  </a:cubicBezTo>
                  <a:cubicBezTo>
                    <a:pt x="0" y="958"/>
                    <a:pt x="296" y="1195"/>
                    <a:pt x="603" y="1195"/>
                  </a:cubicBezTo>
                  <a:cubicBezTo>
                    <a:pt x="750" y="1195"/>
                    <a:pt x="899" y="1141"/>
                    <a:pt x="1021" y="1021"/>
                  </a:cubicBezTo>
                  <a:cubicBezTo>
                    <a:pt x="1393" y="644"/>
                    <a:pt x="1127" y="1"/>
                    <a:pt x="600" y="1"/>
                  </a:cubicBezTo>
                  <a:close/>
                </a:path>
              </a:pathLst>
            </a:custGeom>
            <a:solidFill>
              <a:srgbClr val="D0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1751937" y="4346174"/>
              <a:ext cx="86019" cy="292075"/>
            </a:xfrm>
            <a:custGeom>
              <a:avLst/>
              <a:gdLst/>
              <a:ahLst/>
              <a:cxnLst/>
              <a:rect l="l" t="t" r="r" b="b"/>
              <a:pathLst>
                <a:path w="397" h="1348" extrusionOk="0">
                  <a:moveTo>
                    <a:pt x="194" y="0"/>
                  </a:moveTo>
                  <a:cubicBezTo>
                    <a:pt x="185" y="0"/>
                    <a:pt x="177" y="6"/>
                    <a:pt x="177" y="18"/>
                  </a:cubicBezTo>
                  <a:lnTo>
                    <a:pt x="177" y="400"/>
                  </a:lnTo>
                  <a:lnTo>
                    <a:pt x="41" y="260"/>
                  </a:lnTo>
                  <a:cubicBezTo>
                    <a:pt x="37" y="257"/>
                    <a:pt x="33" y="256"/>
                    <a:pt x="29" y="256"/>
                  </a:cubicBezTo>
                  <a:cubicBezTo>
                    <a:pt x="13" y="256"/>
                    <a:pt x="1" y="274"/>
                    <a:pt x="12" y="289"/>
                  </a:cubicBezTo>
                  <a:cubicBezTo>
                    <a:pt x="70" y="342"/>
                    <a:pt x="123" y="396"/>
                    <a:pt x="177" y="449"/>
                  </a:cubicBezTo>
                  <a:lnTo>
                    <a:pt x="177" y="1329"/>
                  </a:lnTo>
                  <a:cubicBezTo>
                    <a:pt x="177" y="1341"/>
                    <a:pt x="185" y="1347"/>
                    <a:pt x="194" y="1347"/>
                  </a:cubicBezTo>
                  <a:cubicBezTo>
                    <a:pt x="202" y="1347"/>
                    <a:pt x="211" y="1341"/>
                    <a:pt x="211" y="1329"/>
                  </a:cubicBezTo>
                  <a:lnTo>
                    <a:pt x="211" y="652"/>
                  </a:lnTo>
                  <a:lnTo>
                    <a:pt x="389" y="478"/>
                  </a:lnTo>
                  <a:cubicBezTo>
                    <a:pt x="397" y="463"/>
                    <a:pt x="388" y="448"/>
                    <a:pt x="374" y="448"/>
                  </a:cubicBezTo>
                  <a:cubicBezTo>
                    <a:pt x="370" y="448"/>
                    <a:pt x="365" y="450"/>
                    <a:pt x="360" y="454"/>
                  </a:cubicBezTo>
                  <a:lnTo>
                    <a:pt x="211" y="599"/>
                  </a:lnTo>
                  <a:lnTo>
                    <a:pt x="211" y="18"/>
                  </a:lnTo>
                  <a:cubicBezTo>
                    <a:pt x="211" y="6"/>
                    <a:pt x="202" y="0"/>
                    <a:pt x="194"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1"/>
            <p:cNvSpPr/>
            <p:nvPr/>
          </p:nvSpPr>
          <p:spPr>
            <a:xfrm>
              <a:off x="1831239" y="4268822"/>
              <a:ext cx="218839" cy="265857"/>
            </a:xfrm>
            <a:custGeom>
              <a:avLst/>
              <a:gdLst/>
              <a:ahLst/>
              <a:cxnLst/>
              <a:rect l="l" t="t" r="r" b="b"/>
              <a:pathLst>
                <a:path w="1010" h="1227" extrusionOk="0">
                  <a:moveTo>
                    <a:pt x="500" y="0"/>
                  </a:moveTo>
                  <a:cubicBezTo>
                    <a:pt x="453" y="0"/>
                    <a:pt x="406" y="27"/>
                    <a:pt x="386" y="80"/>
                  </a:cubicBezTo>
                  <a:lnTo>
                    <a:pt x="9" y="1052"/>
                  </a:lnTo>
                  <a:cubicBezTo>
                    <a:pt x="3" y="1067"/>
                    <a:pt x="1" y="1082"/>
                    <a:pt x="1" y="1097"/>
                  </a:cubicBezTo>
                  <a:lnTo>
                    <a:pt x="1" y="1097"/>
                  </a:lnTo>
                  <a:cubicBezTo>
                    <a:pt x="1" y="1162"/>
                    <a:pt x="49" y="1217"/>
                    <a:pt x="120" y="1217"/>
                  </a:cubicBezTo>
                  <a:lnTo>
                    <a:pt x="860" y="1227"/>
                  </a:lnTo>
                  <a:cubicBezTo>
                    <a:pt x="863" y="1227"/>
                    <a:pt x="865" y="1227"/>
                    <a:pt x="867" y="1227"/>
                  </a:cubicBezTo>
                  <a:cubicBezTo>
                    <a:pt x="951" y="1227"/>
                    <a:pt x="1009" y="1142"/>
                    <a:pt x="976" y="1062"/>
                  </a:cubicBezTo>
                  <a:lnTo>
                    <a:pt x="614" y="80"/>
                  </a:lnTo>
                  <a:cubicBezTo>
                    <a:pt x="594" y="27"/>
                    <a:pt x="547" y="0"/>
                    <a:pt x="500" y="0"/>
                  </a:cubicBezTo>
                  <a:close/>
                </a:path>
              </a:pathLst>
            </a:custGeom>
            <a:solidFill>
              <a:srgbClr val="425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1"/>
            <p:cNvSpPr/>
            <p:nvPr/>
          </p:nvSpPr>
          <p:spPr>
            <a:xfrm>
              <a:off x="1881291" y="4318873"/>
              <a:ext cx="101836" cy="318509"/>
            </a:xfrm>
            <a:custGeom>
              <a:avLst/>
              <a:gdLst/>
              <a:ahLst/>
              <a:cxnLst/>
              <a:rect l="l" t="t" r="r" b="b"/>
              <a:pathLst>
                <a:path w="470" h="1470" extrusionOk="0">
                  <a:moveTo>
                    <a:pt x="259" y="0"/>
                  </a:moveTo>
                  <a:cubicBezTo>
                    <a:pt x="251" y="0"/>
                    <a:pt x="242" y="6"/>
                    <a:pt x="242" y="18"/>
                  </a:cubicBezTo>
                  <a:lnTo>
                    <a:pt x="242" y="792"/>
                  </a:lnTo>
                  <a:lnTo>
                    <a:pt x="29" y="575"/>
                  </a:lnTo>
                  <a:cubicBezTo>
                    <a:pt x="25" y="572"/>
                    <a:pt x="20" y="571"/>
                    <a:pt x="16" y="571"/>
                  </a:cubicBezTo>
                  <a:cubicBezTo>
                    <a:pt x="11" y="571"/>
                    <a:pt x="8" y="572"/>
                    <a:pt x="5" y="575"/>
                  </a:cubicBezTo>
                  <a:cubicBezTo>
                    <a:pt x="0" y="575"/>
                    <a:pt x="0" y="580"/>
                    <a:pt x="0" y="584"/>
                  </a:cubicBezTo>
                  <a:cubicBezTo>
                    <a:pt x="0" y="589"/>
                    <a:pt x="0" y="594"/>
                    <a:pt x="5" y="594"/>
                  </a:cubicBezTo>
                  <a:lnTo>
                    <a:pt x="242" y="831"/>
                  </a:lnTo>
                  <a:lnTo>
                    <a:pt x="242" y="1455"/>
                  </a:lnTo>
                  <a:cubicBezTo>
                    <a:pt x="242" y="1465"/>
                    <a:pt x="251" y="1470"/>
                    <a:pt x="259" y="1470"/>
                  </a:cubicBezTo>
                  <a:cubicBezTo>
                    <a:pt x="268" y="1470"/>
                    <a:pt x="276" y="1465"/>
                    <a:pt x="276" y="1455"/>
                  </a:cubicBezTo>
                  <a:lnTo>
                    <a:pt x="276" y="551"/>
                  </a:lnTo>
                  <a:lnTo>
                    <a:pt x="465" y="362"/>
                  </a:lnTo>
                  <a:cubicBezTo>
                    <a:pt x="470" y="357"/>
                    <a:pt x="470" y="347"/>
                    <a:pt x="465" y="343"/>
                  </a:cubicBezTo>
                  <a:cubicBezTo>
                    <a:pt x="460" y="340"/>
                    <a:pt x="455" y="339"/>
                    <a:pt x="451" y="339"/>
                  </a:cubicBezTo>
                  <a:cubicBezTo>
                    <a:pt x="447" y="339"/>
                    <a:pt x="443" y="340"/>
                    <a:pt x="441" y="343"/>
                  </a:cubicBezTo>
                  <a:lnTo>
                    <a:pt x="276" y="507"/>
                  </a:lnTo>
                  <a:lnTo>
                    <a:pt x="276" y="18"/>
                  </a:lnTo>
                  <a:cubicBezTo>
                    <a:pt x="276" y="6"/>
                    <a:pt x="268" y="0"/>
                    <a:pt x="259" y="0"/>
                  </a:cubicBezTo>
                  <a:close/>
                </a:path>
              </a:pathLst>
            </a:custGeom>
            <a:solidFill>
              <a:srgbClr val="233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5" name="Google Shape;585;p11"/>
          <p:cNvSpPr/>
          <p:nvPr/>
        </p:nvSpPr>
        <p:spPr>
          <a:xfrm>
            <a:off x="5857362" y="1340981"/>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 name="Google Shape;586;p11"/>
          <p:cNvSpPr/>
          <p:nvPr/>
        </p:nvSpPr>
        <p:spPr>
          <a:xfrm>
            <a:off x="6184711" y="726406"/>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11"/>
          <p:cNvSpPr/>
          <p:nvPr/>
        </p:nvSpPr>
        <p:spPr>
          <a:xfrm rot="-704494">
            <a:off x="11132101" y="1884779"/>
            <a:ext cx="1001175" cy="680224"/>
          </a:xfrm>
          <a:custGeom>
            <a:avLst/>
            <a:gdLst/>
            <a:ahLst/>
            <a:cxnLst/>
            <a:rect l="l" t="t" r="r" b="b"/>
            <a:pathLst>
              <a:path w="4654" h="3162" extrusionOk="0">
                <a:moveTo>
                  <a:pt x="4104" y="0"/>
                </a:moveTo>
                <a:cubicBezTo>
                  <a:pt x="4047" y="0"/>
                  <a:pt x="3989" y="10"/>
                  <a:pt x="3933" y="32"/>
                </a:cubicBezTo>
                <a:lnTo>
                  <a:pt x="3923" y="32"/>
                </a:lnTo>
                <a:cubicBezTo>
                  <a:pt x="3115" y="337"/>
                  <a:pt x="2361" y="772"/>
                  <a:pt x="1693" y="1324"/>
                </a:cubicBezTo>
                <a:cubicBezTo>
                  <a:pt x="1050" y="1860"/>
                  <a:pt x="484" y="2480"/>
                  <a:pt x="0" y="3162"/>
                </a:cubicBezTo>
                <a:cubicBezTo>
                  <a:pt x="590" y="2601"/>
                  <a:pt x="1248" y="2117"/>
                  <a:pt x="1964" y="1725"/>
                </a:cubicBezTo>
                <a:cubicBezTo>
                  <a:pt x="2656" y="1353"/>
                  <a:pt x="3401" y="1096"/>
                  <a:pt x="4179" y="966"/>
                </a:cubicBezTo>
                <a:cubicBezTo>
                  <a:pt x="4208" y="961"/>
                  <a:pt x="4242" y="956"/>
                  <a:pt x="4271" y="941"/>
                </a:cubicBezTo>
                <a:cubicBezTo>
                  <a:pt x="4523" y="850"/>
                  <a:pt x="4653" y="569"/>
                  <a:pt x="4557" y="317"/>
                </a:cubicBezTo>
                <a:cubicBezTo>
                  <a:pt x="4485" y="122"/>
                  <a:pt x="4301" y="0"/>
                  <a:pt x="41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1"/>
          <p:cNvSpPr/>
          <p:nvPr/>
        </p:nvSpPr>
        <p:spPr>
          <a:xfrm rot="-704494">
            <a:off x="11422683" y="2330503"/>
            <a:ext cx="723453" cy="313221"/>
          </a:xfrm>
          <a:custGeom>
            <a:avLst/>
            <a:gdLst/>
            <a:ahLst/>
            <a:cxnLst/>
            <a:rect l="l" t="t" r="r" b="b"/>
            <a:pathLst>
              <a:path w="3363" h="1456" extrusionOk="0">
                <a:moveTo>
                  <a:pt x="2908" y="1"/>
                </a:moveTo>
                <a:cubicBezTo>
                  <a:pt x="2891" y="1"/>
                  <a:pt x="2872" y="2"/>
                  <a:pt x="2854" y="4"/>
                </a:cubicBezTo>
                <a:lnTo>
                  <a:pt x="2840" y="4"/>
                </a:lnTo>
                <a:cubicBezTo>
                  <a:pt x="2288" y="72"/>
                  <a:pt x="1751" y="246"/>
                  <a:pt x="1263" y="512"/>
                </a:cubicBezTo>
                <a:cubicBezTo>
                  <a:pt x="803" y="769"/>
                  <a:pt x="378" y="1088"/>
                  <a:pt x="0" y="1455"/>
                </a:cubicBezTo>
                <a:cubicBezTo>
                  <a:pt x="445" y="1214"/>
                  <a:pt x="924" y="1030"/>
                  <a:pt x="1418" y="914"/>
                </a:cubicBezTo>
                <a:cubicBezTo>
                  <a:pt x="1699" y="846"/>
                  <a:pt x="1987" y="813"/>
                  <a:pt x="2276" y="813"/>
                </a:cubicBezTo>
                <a:cubicBezTo>
                  <a:pt x="2464" y="813"/>
                  <a:pt x="2653" y="827"/>
                  <a:pt x="2840" y="856"/>
                </a:cubicBezTo>
                <a:cubicBezTo>
                  <a:pt x="2859" y="858"/>
                  <a:pt x="2880" y="859"/>
                  <a:pt x="2900" y="859"/>
                </a:cubicBezTo>
                <a:cubicBezTo>
                  <a:pt x="2921" y="859"/>
                  <a:pt x="2941" y="858"/>
                  <a:pt x="2961" y="856"/>
                </a:cubicBezTo>
                <a:cubicBezTo>
                  <a:pt x="3193" y="827"/>
                  <a:pt x="3362" y="609"/>
                  <a:pt x="3333" y="377"/>
                </a:cubicBezTo>
                <a:cubicBezTo>
                  <a:pt x="3306" y="158"/>
                  <a:pt x="3123" y="1"/>
                  <a:pt x="2908" y="1"/>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1"/>
          <p:cNvSpPr/>
          <p:nvPr/>
        </p:nvSpPr>
        <p:spPr>
          <a:xfrm rot="1240352">
            <a:off x="5178830" y="1851318"/>
            <a:ext cx="834669" cy="576309"/>
          </a:xfrm>
          <a:custGeom>
            <a:avLst/>
            <a:gdLst/>
            <a:ahLst/>
            <a:cxnLst/>
            <a:rect l="l" t="t" r="r" b="b"/>
            <a:pathLst>
              <a:path w="3880" h="2679" extrusionOk="0">
                <a:moveTo>
                  <a:pt x="515" y="0"/>
                </a:moveTo>
                <a:cubicBezTo>
                  <a:pt x="273" y="0"/>
                  <a:pt x="60" y="185"/>
                  <a:pt x="34" y="435"/>
                </a:cubicBezTo>
                <a:cubicBezTo>
                  <a:pt x="0" y="715"/>
                  <a:pt x="218" y="967"/>
                  <a:pt x="498" y="976"/>
                </a:cubicBezTo>
                <a:cubicBezTo>
                  <a:pt x="803" y="1015"/>
                  <a:pt x="1103" y="1083"/>
                  <a:pt x="1393" y="1184"/>
                </a:cubicBezTo>
                <a:cubicBezTo>
                  <a:pt x="1698" y="1286"/>
                  <a:pt x="1993" y="1412"/>
                  <a:pt x="2283" y="1552"/>
                </a:cubicBezTo>
                <a:cubicBezTo>
                  <a:pt x="2578" y="1692"/>
                  <a:pt x="2864" y="1857"/>
                  <a:pt x="3134" y="2036"/>
                </a:cubicBezTo>
                <a:cubicBezTo>
                  <a:pt x="3410" y="2215"/>
                  <a:pt x="3662" y="2432"/>
                  <a:pt x="3879" y="2679"/>
                </a:cubicBezTo>
                <a:cubicBezTo>
                  <a:pt x="3725" y="2379"/>
                  <a:pt x="3526" y="2103"/>
                  <a:pt x="3294" y="1861"/>
                </a:cubicBezTo>
                <a:cubicBezTo>
                  <a:pt x="3062" y="1605"/>
                  <a:pt x="2810" y="1368"/>
                  <a:pt x="2549" y="1150"/>
                </a:cubicBezTo>
                <a:cubicBezTo>
                  <a:pt x="2283" y="928"/>
                  <a:pt x="1998" y="720"/>
                  <a:pt x="1708" y="531"/>
                </a:cubicBezTo>
                <a:cubicBezTo>
                  <a:pt x="1398" y="338"/>
                  <a:pt x="1074" y="173"/>
                  <a:pt x="735" y="43"/>
                </a:cubicBezTo>
                <a:lnTo>
                  <a:pt x="721" y="38"/>
                </a:lnTo>
                <a:cubicBezTo>
                  <a:pt x="682" y="23"/>
                  <a:pt x="643" y="14"/>
                  <a:pt x="605" y="9"/>
                </a:cubicBezTo>
                <a:cubicBezTo>
                  <a:pt x="574" y="3"/>
                  <a:pt x="544" y="0"/>
                  <a:pt x="51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 name="Google Shape;590;p11"/>
          <p:cNvSpPr/>
          <p:nvPr/>
        </p:nvSpPr>
        <p:spPr>
          <a:xfrm rot="1240352">
            <a:off x="5145334" y="2382342"/>
            <a:ext cx="739156" cy="221575"/>
          </a:xfrm>
          <a:custGeom>
            <a:avLst/>
            <a:gdLst/>
            <a:ahLst/>
            <a:cxnLst/>
            <a:rect l="l" t="t" r="r" b="b"/>
            <a:pathLst>
              <a:path w="3436" h="1030" extrusionOk="0">
                <a:moveTo>
                  <a:pt x="471" y="0"/>
                </a:moveTo>
                <a:cubicBezTo>
                  <a:pt x="451" y="0"/>
                  <a:pt x="431" y="2"/>
                  <a:pt x="412" y="4"/>
                </a:cubicBezTo>
                <a:cubicBezTo>
                  <a:pt x="170" y="28"/>
                  <a:pt x="1" y="251"/>
                  <a:pt x="35" y="488"/>
                </a:cubicBezTo>
                <a:cubicBezTo>
                  <a:pt x="61" y="701"/>
                  <a:pt x="248" y="856"/>
                  <a:pt x="459" y="856"/>
                </a:cubicBezTo>
                <a:cubicBezTo>
                  <a:pt x="482" y="856"/>
                  <a:pt x="505" y="854"/>
                  <a:pt x="528" y="850"/>
                </a:cubicBezTo>
                <a:cubicBezTo>
                  <a:pt x="1016" y="785"/>
                  <a:pt x="1486" y="710"/>
                  <a:pt x="1955" y="710"/>
                </a:cubicBezTo>
                <a:cubicBezTo>
                  <a:pt x="1970" y="710"/>
                  <a:pt x="1984" y="710"/>
                  <a:pt x="1999" y="710"/>
                </a:cubicBezTo>
                <a:cubicBezTo>
                  <a:pt x="2240" y="715"/>
                  <a:pt x="2482" y="744"/>
                  <a:pt x="2724" y="792"/>
                </a:cubicBezTo>
                <a:cubicBezTo>
                  <a:pt x="2966" y="850"/>
                  <a:pt x="3203" y="928"/>
                  <a:pt x="3430" y="1029"/>
                </a:cubicBezTo>
                <a:lnTo>
                  <a:pt x="3435" y="1029"/>
                </a:lnTo>
                <a:cubicBezTo>
                  <a:pt x="3034" y="696"/>
                  <a:pt x="2569" y="444"/>
                  <a:pt x="2066" y="294"/>
                </a:cubicBezTo>
                <a:cubicBezTo>
                  <a:pt x="1815" y="222"/>
                  <a:pt x="1558" y="159"/>
                  <a:pt x="1297" y="120"/>
                </a:cubicBezTo>
                <a:cubicBezTo>
                  <a:pt x="1036" y="72"/>
                  <a:pt x="785" y="38"/>
                  <a:pt x="533" y="4"/>
                </a:cubicBezTo>
                <a:cubicBezTo>
                  <a:pt x="511" y="2"/>
                  <a:pt x="491" y="0"/>
                  <a:pt x="471" y="0"/>
                </a:cubicBezTo>
                <a:close/>
              </a:path>
            </a:pathLst>
          </a:custGeom>
          <a:solidFill>
            <a:srgbClr val="EB9A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5635969" y="720025"/>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11154636" y="1162791"/>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 name="Google Shape;593;p11"/>
          <p:cNvSpPr/>
          <p:nvPr/>
        </p:nvSpPr>
        <p:spPr>
          <a:xfrm>
            <a:off x="10756259" y="1076589"/>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 name="Google Shape;594;p11"/>
          <p:cNvSpPr/>
          <p:nvPr/>
        </p:nvSpPr>
        <p:spPr>
          <a:xfrm>
            <a:off x="839033" y="1155972"/>
            <a:ext cx="126868" cy="123608"/>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1298278" y="1021806"/>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1051402" y="665058"/>
            <a:ext cx="126857" cy="109956"/>
          </a:xfrm>
          <a:custGeom>
            <a:avLst/>
            <a:gdLst/>
            <a:ahLst/>
            <a:cxnLst/>
            <a:rect l="l" t="t" r="r" b="b"/>
            <a:pathLst>
              <a:path w="668" h="579" extrusionOk="0">
                <a:moveTo>
                  <a:pt x="382" y="94"/>
                </a:moveTo>
                <a:cubicBezTo>
                  <a:pt x="489" y="94"/>
                  <a:pt x="580" y="182"/>
                  <a:pt x="580" y="288"/>
                </a:cubicBezTo>
                <a:cubicBezTo>
                  <a:pt x="580" y="406"/>
                  <a:pt x="482" y="484"/>
                  <a:pt x="380" y="484"/>
                </a:cubicBezTo>
                <a:cubicBezTo>
                  <a:pt x="331" y="484"/>
                  <a:pt x="282" y="467"/>
                  <a:pt x="242" y="428"/>
                </a:cubicBezTo>
                <a:cubicBezTo>
                  <a:pt x="121" y="302"/>
                  <a:pt x="208" y="94"/>
                  <a:pt x="382" y="94"/>
                </a:cubicBezTo>
                <a:close/>
                <a:moveTo>
                  <a:pt x="379" y="1"/>
                </a:moveTo>
                <a:cubicBezTo>
                  <a:pt x="308" y="1"/>
                  <a:pt x="237" y="27"/>
                  <a:pt x="179" y="85"/>
                </a:cubicBezTo>
                <a:cubicBezTo>
                  <a:pt x="0" y="269"/>
                  <a:pt x="126" y="578"/>
                  <a:pt x="382" y="578"/>
                </a:cubicBezTo>
                <a:cubicBezTo>
                  <a:pt x="542" y="578"/>
                  <a:pt x="668" y="448"/>
                  <a:pt x="668" y="288"/>
                </a:cubicBezTo>
                <a:cubicBezTo>
                  <a:pt x="668" y="115"/>
                  <a:pt x="526" y="1"/>
                  <a:pt x="379" y="1"/>
                </a:cubicBezTo>
                <a:close/>
              </a:path>
            </a:pathLst>
          </a:custGeom>
          <a:solidFill>
            <a:srgbClr val="C78A9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11"/>
          <p:cNvSpPr txBox="1">
            <a:spLocks noGrp="1"/>
          </p:cNvSpPr>
          <p:nvPr>
            <p:ph type="title" hasCustomPrompt="1"/>
          </p:nvPr>
        </p:nvSpPr>
        <p:spPr>
          <a:xfrm>
            <a:off x="6512348" y="1137767"/>
            <a:ext cx="4678800" cy="14400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8000">
                <a:latin typeface="Playfair Display ExtraBold"/>
                <a:ea typeface="Playfair Display ExtraBold"/>
                <a:cs typeface="Playfair Display ExtraBold"/>
                <a:sym typeface="Playfair Display ExtraBold"/>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598" name="Google Shape;598;p11"/>
          <p:cNvSpPr txBox="1">
            <a:spLocks noGrp="1"/>
          </p:cNvSpPr>
          <p:nvPr>
            <p:ph type="title" idx="2"/>
          </p:nvPr>
        </p:nvSpPr>
        <p:spPr>
          <a:xfrm>
            <a:off x="6512317" y="2672584"/>
            <a:ext cx="46788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2667">
                <a:latin typeface="Lato"/>
                <a:ea typeface="Lato"/>
                <a:cs typeface="Lato"/>
                <a:sym typeface="Lato"/>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endParaRPr/>
          </a:p>
        </p:txBody>
      </p:sp>
    </p:spTree>
    <p:extLst>
      <p:ext uri="{BB962C8B-B14F-4D97-AF65-F5344CB8AC3E}">
        <p14:creationId xmlns:p14="http://schemas.microsoft.com/office/powerpoint/2010/main" val="271077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900" y="593367"/>
            <a:ext cx="1026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1pPr>
            <a:lvl2pPr lvl="1">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2pPr>
            <a:lvl3pPr lvl="2">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3pPr>
            <a:lvl4pPr lvl="3">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4pPr>
            <a:lvl5pPr lvl="4">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5pPr>
            <a:lvl6pPr lvl="5">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6pPr>
            <a:lvl7pPr lvl="6">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7pPr>
            <a:lvl8pPr lvl="7">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8pPr>
            <a:lvl9pPr lvl="8">
              <a:spcBef>
                <a:spcPts val="0"/>
              </a:spcBef>
              <a:spcAft>
                <a:spcPts val="0"/>
              </a:spcAft>
              <a:buClr>
                <a:schemeClr val="dk1"/>
              </a:buClr>
              <a:buSzPts val="3000"/>
              <a:buFont typeface="Playfair Display SemiBold"/>
              <a:buNone/>
              <a:defRPr sz="30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965900" y="1536633"/>
            <a:ext cx="1026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203522847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30"/>
          <p:cNvSpPr txBox="1">
            <a:spLocks noGrp="1"/>
          </p:cNvSpPr>
          <p:nvPr>
            <p:ph type="subTitle" idx="1"/>
          </p:nvPr>
        </p:nvSpPr>
        <p:spPr>
          <a:xfrm>
            <a:off x="3806933" y="2770217"/>
            <a:ext cx="5072024" cy="807869"/>
          </a:xfrm>
          <a:prstGeom prst="rect">
            <a:avLst/>
          </a:prstGeom>
        </p:spPr>
        <p:txBody>
          <a:bodyPr spcFirstLastPara="1" wrap="square" lIns="121900" tIns="121900" rIns="121900" bIns="121900" anchor="t" anchorCtr="0">
            <a:noAutofit/>
          </a:bodyPr>
          <a:lstStyle/>
          <a:p>
            <a:pPr marL="0" indent="0"/>
            <a:r>
              <a:rPr lang="en-US" dirty="0"/>
              <a:t>GROUP - 4</a:t>
            </a:r>
            <a:endParaRPr dirty="0"/>
          </a:p>
        </p:txBody>
      </p:sp>
      <p:sp>
        <p:nvSpPr>
          <p:cNvPr id="1514" name="Google Shape;1514;p30"/>
          <p:cNvSpPr txBox="1">
            <a:spLocks noGrp="1"/>
          </p:cNvSpPr>
          <p:nvPr>
            <p:ph type="ctrTitle"/>
          </p:nvPr>
        </p:nvSpPr>
        <p:spPr>
          <a:xfrm>
            <a:off x="2590681" y="466217"/>
            <a:ext cx="7775173" cy="2304000"/>
          </a:xfrm>
          <a:prstGeom prst="rect">
            <a:avLst/>
          </a:prstGeom>
        </p:spPr>
        <p:txBody>
          <a:bodyPr spcFirstLastPara="1" wrap="square" lIns="121900" tIns="121900" rIns="121900" bIns="121900" anchor="ctr" anchorCtr="0">
            <a:noAutofit/>
          </a:bodyPr>
          <a:lstStyle/>
          <a:p>
            <a:r>
              <a:rPr lang="en-US" sz="5400" dirty="0"/>
              <a:t>BOOK RECOMMENDATION PROJECT</a:t>
            </a:r>
            <a:endParaRPr sz="5400" dirty="0"/>
          </a:p>
        </p:txBody>
      </p:sp>
      <p:sp>
        <p:nvSpPr>
          <p:cNvPr id="1515" name="Google Shape;1515;p30"/>
          <p:cNvSpPr/>
          <p:nvPr/>
        </p:nvSpPr>
        <p:spPr>
          <a:xfrm>
            <a:off x="9462779" y="3869181"/>
            <a:ext cx="176613" cy="172056"/>
          </a:xfrm>
          <a:custGeom>
            <a:avLst/>
            <a:gdLst/>
            <a:ahLst/>
            <a:cxnLst/>
            <a:rect l="l" t="t" r="r" b="b"/>
            <a:pathLst>
              <a:path w="930" h="906" extrusionOk="0">
                <a:moveTo>
                  <a:pt x="465" y="1"/>
                </a:moveTo>
                <a:cubicBezTo>
                  <a:pt x="228" y="1"/>
                  <a:pt x="1" y="209"/>
                  <a:pt x="11" y="451"/>
                </a:cubicBezTo>
                <a:cubicBezTo>
                  <a:pt x="15" y="702"/>
                  <a:pt x="219" y="901"/>
                  <a:pt x="465" y="906"/>
                </a:cubicBezTo>
                <a:cubicBezTo>
                  <a:pt x="702" y="906"/>
                  <a:pt x="930" y="698"/>
                  <a:pt x="920" y="451"/>
                </a:cubicBezTo>
                <a:cubicBezTo>
                  <a:pt x="915" y="204"/>
                  <a:pt x="712" y="1"/>
                  <a:pt x="465" y="1"/>
                </a:cubicBezTo>
                <a:close/>
              </a:path>
            </a:pathLst>
          </a:custGeom>
          <a:solidFill>
            <a:srgbClr val="6880B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6" name="Google Shape;1516;p30"/>
          <p:cNvSpPr/>
          <p:nvPr/>
        </p:nvSpPr>
        <p:spPr>
          <a:xfrm>
            <a:off x="9500859" y="1844489"/>
            <a:ext cx="100460" cy="86217"/>
          </a:xfrm>
          <a:custGeom>
            <a:avLst/>
            <a:gdLst/>
            <a:ahLst/>
            <a:cxnLst/>
            <a:rect l="l" t="t" r="r" b="b"/>
            <a:pathLst>
              <a:path w="529" h="454" extrusionOk="0">
                <a:moveTo>
                  <a:pt x="227" y="0"/>
                </a:moveTo>
                <a:cubicBezTo>
                  <a:pt x="111" y="0"/>
                  <a:pt x="1" y="89"/>
                  <a:pt x="1" y="226"/>
                </a:cubicBezTo>
                <a:cubicBezTo>
                  <a:pt x="1" y="352"/>
                  <a:pt x="103" y="453"/>
                  <a:pt x="223" y="453"/>
                </a:cubicBezTo>
                <a:cubicBezTo>
                  <a:pt x="427" y="453"/>
                  <a:pt x="528" y="212"/>
                  <a:pt x="388" y="66"/>
                </a:cubicBezTo>
                <a:cubicBezTo>
                  <a:pt x="341" y="21"/>
                  <a:pt x="283" y="0"/>
                  <a:pt x="227" y="0"/>
                </a:cubicBezTo>
                <a:close/>
              </a:path>
            </a:pathLst>
          </a:custGeom>
          <a:solidFill>
            <a:srgbClr val="6880B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7" name="Google Shape;1517;p30"/>
          <p:cNvSpPr/>
          <p:nvPr/>
        </p:nvSpPr>
        <p:spPr>
          <a:xfrm>
            <a:off x="10178227" y="2807606"/>
            <a:ext cx="187628" cy="195793"/>
          </a:xfrm>
          <a:custGeom>
            <a:avLst/>
            <a:gdLst/>
            <a:ahLst/>
            <a:cxnLst/>
            <a:rect l="l" t="t" r="r" b="b"/>
            <a:pathLst>
              <a:path w="988" h="1031" extrusionOk="0">
                <a:moveTo>
                  <a:pt x="484" y="0"/>
                </a:moveTo>
                <a:lnTo>
                  <a:pt x="357" y="367"/>
                </a:lnTo>
                <a:lnTo>
                  <a:pt x="357" y="367"/>
                </a:lnTo>
                <a:lnTo>
                  <a:pt x="0" y="363"/>
                </a:lnTo>
                <a:lnTo>
                  <a:pt x="0" y="363"/>
                </a:lnTo>
                <a:cubicBezTo>
                  <a:pt x="0" y="363"/>
                  <a:pt x="123" y="462"/>
                  <a:pt x="280" y="589"/>
                </a:cubicBezTo>
                <a:lnTo>
                  <a:pt x="280" y="589"/>
                </a:lnTo>
                <a:lnTo>
                  <a:pt x="136" y="1006"/>
                </a:lnTo>
                <a:lnTo>
                  <a:pt x="136" y="1006"/>
                </a:lnTo>
                <a:lnTo>
                  <a:pt x="482" y="749"/>
                </a:lnTo>
                <a:lnTo>
                  <a:pt x="482" y="749"/>
                </a:lnTo>
                <a:cubicBezTo>
                  <a:pt x="611" y="851"/>
                  <a:pt x="740" y="953"/>
                  <a:pt x="835" y="1024"/>
                </a:cubicBezTo>
                <a:lnTo>
                  <a:pt x="835" y="1024"/>
                </a:lnTo>
                <a:lnTo>
                  <a:pt x="688" y="595"/>
                </a:lnTo>
                <a:lnTo>
                  <a:pt x="688" y="595"/>
                </a:lnTo>
                <a:lnTo>
                  <a:pt x="987" y="373"/>
                </a:lnTo>
                <a:lnTo>
                  <a:pt x="611" y="369"/>
                </a:lnTo>
                <a:lnTo>
                  <a:pt x="611" y="369"/>
                </a:lnTo>
                <a:lnTo>
                  <a:pt x="484" y="0"/>
                </a:lnTo>
                <a:close/>
                <a:moveTo>
                  <a:pt x="835" y="1024"/>
                </a:moveTo>
                <a:lnTo>
                  <a:pt x="837" y="1031"/>
                </a:lnTo>
                <a:lnTo>
                  <a:pt x="837" y="1026"/>
                </a:lnTo>
                <a:cubicBezTo>
                  <a:pt x="837" y="1025"/>
                  <a:pt x="836" y="1025"/>
                  <a:pt x="835" y="1024"/>
                </a:cubicBezTo>
                <a:close/>
              </a:path>
            </a:pathLst>
          </a:custGeom>
          <a:solidFill>
            <a:srgbClr val="F4C7C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EC50-0754-9CF6-FFEA-54A238C9FA16}"/>
              </a:ext>
            </a:extLst>
          </p:cNvPr>
          <p:cNvSpPr>
            <a:spLocks noGrp="1"/>
          </p:cNvSpPr>
          <p:nvPr>
            <p:ph type="title"/>
          </p:nvPr>
        </p:nvSpPr>
        <p:spPr/>
        <p:txBody>
          <a:bodyPr/>
          <a:lstStyle/>
          <a:p>
            <a:r>
              <a:rPr lang="en-US" b="1" dirty="0">
                <a:latin typeface="+mj-lt"/>
              </a:rPr>
              <a:t>MERGING DATASETS:</a:t>
            </a:r>
            <a:br>
              <a:rPr lang="en-US" dirty="0"/>
            </a:br>
            <a:br>
              <a:rPr lang="en-US" dirty="0"/>
            </a:br>
            <a:endParaRPr lang="en-US" dirty="0"/>
          </a:p>
        </p:txBody>
      </p:sp>
      <p:sp>
        <p:nvSpPr>
          <p:cNvPr id="3" name="Text Placeholder 2">
            <a:extLst>
              <a:ext uri="{FF2B5EF4-FFF2-40B4-BE49-F238E27FC236}">
                <a16:creationId xmlns:a16="http://schemas.microsoft.com/office/drawing/2014/main" id="{3F0D9231-FFD2-2C24-53D2-7EDB647F0B1B}"/>
              </a:ext>
            </a:extLst>
          </p:cNvPr>
          <p:cNvSpPr>
            <a:spLocks noGrp="1"/>
          </p:cNvSpPr>
          <p:nvPr>
            <p:ph type="body" idx="1"/>
          </p:nvPr>
        </p:nvSpPr>
        <p:spPr>
          <a:xfrm>
            <a:off x="965900" y="1234333"/>
            <a:ext cx="10260000" cy="912519"/>
          </a:xfrm>
        </p:spPr>
        <p:txBody>
          <a:bodyPr/>
          <a:lstStyle/>
          <a:p>
            <a:pPr>
              <a:lnSpc>
                <a:spcPct val="150000"/>
              </a:lnSpc>
              <a:buClr>
                <a:schemeClr val="tx1"/>
              </a:buClr>
              <a:buFont typeface="Wingdings" panose="05000000000000000000" pitchFamily="2" charset="2"/>
              <a:buChar char="v"/>
            </a:pPr>
            <a:r>
              <a:rPr lang="en-US" dirty="0">
                <a:latin typeface="+mn-lt"/>
              </a:rPr>
              <a:t>Considering ISBN, User-id as the primary Key, merged the datasets.</a:t>
            </a:r>
          </a:p>
          <a:p>
            <a:pPr>
              <a:lnSpc>
                <a:spcPct val="150000"/>
              </a:lnSpc>
              <a:buClr>
                <a:schemeClr val="tx1"/>
              </a:buClr>
              <a:buFont typeface="Wingdings" panose="05000000000000000000" pitchFamily="2" charset="2"/>
              <a:buChar char="v"/>
            </a:pPr>
            <a:r>
              <a:rPr lang="en-US" dirty="0">
                <a:latin typeface="+mn-lt"/>
              </a:rPr>
              <a:t>Divided the datasets with explicit and implicit ratings</a:t>
            </a:r>
          </a:p>
        </p:txBody>
      </p:sp>
      <p:pic>
        <p:nvPicPr>
          <p:cNvPr id="7" name="Picture 6">
            <a:extLst>
              <a:ext uri="{FF2B5EF4-FFF2-40B4-BE49-F238E27FC236}">
                <a16:creationId xmlns:a16="http://schemas.microsoft.com/office/drawing/2014/main" id="{9307E62F-E202-6E33-9F91-5632C946F95B}"/>
              </a:ext>
            </a:extLst>
          </p:cNvPr>
          <p:cNvPicPr>
            <a:picLocks noChangeAspect="1"/>
          </p:cNvPicPr>
          <p:nvPr/>
        </p:nvPicPr>
        <p:blipFill>
          <a:blip r:embed="rId2"/>
          <a:stretch>
            <a:fillRect/>
          </a:stretch>
        </p:blipFill>
        <p:spPr>
          <a:xfrm>
            <a:off x="927430" y="2254978"/>
            <a:ext cx="7281093" cy="3657807"/>
          </a:xfrm>
          <a:prstGeom prst="rect">
            <a:avLst/>
          </a:prstGeom>
        </p:spPr>
      </p:pic>
      <p:pic>
        <p:nvPicPr>
          <p:cNvPr id="9" name="Picture 8">
            <a:extLst>
              <a:ext uri="{FF2B5EF4-FFF2-40B4-BE49-F238E27FC236}">
                <a16:creationId xmlns:a16="http://schemas.microsoft.com/office/drawing/2014/main" id="{C87B0746-0F28-6EC6-8A40-4D142D12E570}"/>
              </a:ext>
            </a:extLst>
          </p:cNvPr>
          <p:cNvPicPr>
            <a:picLocks noChangeAspect="1"/>
          </p:cNvPicPr>
          <p:nvPr/>
        </p:nvPicPr>
        <p:blipFill>
          <a:blip r:embed="rId3"/>
          <a:stretch>
            <a:fillRect/>
          </a:stretch>
        </p:blipFill>
        <p:spPr>
          <a:xfrm>
            <a:off x="8575829" y="2254978"/>
            <a:ext cx="3187960" cy="3549682"/>
          </a:xfrm>
          <a:prstGeom prst="rect">
            <a:avLst/>
          </a:prstGeom>
        </p:spPr>
      </p:pic>
    </p:spTree>
    <p:extLst>
      <p:ext uri="{BB962C8B-B14F-4D97-AF65-F5344CB8AC3E}">
        <p14:creationId xmlns:p14="http://schemas.microsoft.com/office/powerpoint/2010/main" val="178226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B1D27B-5A75-9D42-DEFF-166CD171847E}"/>
              </a:ext>
            </a:extLst>
          </p:cNvPr>
          <p:cNvSpPr>
            <a:spLocks noGrp="1"/>
          </p:cNvSpPr>
          <p:nvPr>
            <p:ph type="title"/>
          </p:nvPr>
        </p:nvSpPr>
        <p:spPr/>
        <p:txBody>
          <a:bodyPr/>
          <a:lstStyle/>
          <a:p>
            <a:r>
              <a:rPr lang="en-US" b="1" dirty="0">
                <a:latin typeface="+mj-lt"/>
              </a:rPr>
              <a:t>Exploratory</a:t>
            </a:r>
            <a:r>
              <a:rPr lang="en-US" b="1" dirty="0"/>
              <a:t> Data Analysis</a:t>
            </a:r>
            <a:endParaRPr lang="en-IN" b="1" dirty="0"/>
          </a:p>
        </p:txBody>
      </p:sp>
      <p:sp>
        <p:nvSpPr>
          <p:cNvPr id="3" name="Text Placeholder 2">
            <a:extLst>
              <a:ext uri="{FF2B5EF4-FFF2-40B4-BE49-F238E27FC236}">
                <a16:creationId xmlns:a16="http://schemas.microsoft.com/office/drawing/2014/main" id="{BE477D7C-2AFD-AD6C-F556-DC90D2B2D959}"/>
              </a:ext>
            </a:extLst>
          </p:cNvPr>
          <p:cNvSpPr>
            <a:spLocks noGrp="1"/>
          </p:cNvSpPr>
          <p:nvPr>
            <p:ph type="body" idx="1"/>
          </p:nvPr>
        </p:nvSpPr>
        <p:spPr/>
        <p:txBody>
          <a:bodyPr/>
          <a:lstStyle/>
          <a:p>
            <a:r>
              <a:rPr lang="en-US" b="1" dirty="0"/>
              <a:t>Exploratory Data Analysis</a:t>
            </a:r>
            <a:r>
              <a:rPr lang="en-US" dirty="0"/>
              <a:t> (EDA) is an approach to analyze the data using visual techniques. It is used to discover trends, patterns, or to check assumptions with the help of statistical summary and graphical representations.</a:t>
            </a:r>
            <a:endParaRPr lang="en-IN" dirty="0"/>
          </a:p>
        </p:txBody>
      </p:sp>
      <p:sp>
        <p:nvSpPr>
          <p:cNvPr id="7" name="TextBox 6">
            <a:extLst>
              <a:ext uri="{FF2B5EF4-FFF2-40B4-BE49-F238E27FC236}">
                <a16:creationId xmlns:a16="http://schemas.microsoft.com/office/drawing/2014/main" id="{F165CC1C-FCC8-4BA9-E9DA-59C5762EAA24}"/>
              </a:ext>
            </a:extLst>
          </p:cNvPr>
          <p:cNvSpPr txBox="1"/>
          <p:nvPr/>
        </p:nvSpPr>
        <p:spPr>
          <a:xfrm>
            <a:off x="1469248" y="2989960"/>
            <a:ext cx="9654472" cy="1477328"/>
          </a:xfrm>
          <a:prstGeom prst="rect">
            <a:avLst/>
          </a:prstGeom>
          <a:noFill/>
        </p:spPr>
        <p:txBody>
          <a:bodyPr wrap="square">
            <a:spAutoFit/>
          </a:bodyPr>
          <a:lstStyle/>
          <a:p>
            <a:pPr marL="146050" indent="0" algn="just" fontAlgn="base">
              <a:buNone/>
            </a:pPr>
            <a:r>
              <a:rPr lang="en-US" sz="1800" b="1" dirty="0"/>
              <a:t>Data visualization </a:t>
            </a:r>
          </a:p>
          <a:p>
            <a:pPr marL="146050" indent="0" algn="just" fontAlgn="base">
              <a:buNone/>
            </a:pPr>
            <a:r>
              <a:rPr lang="en-US" sz="1800" dirty="0"/>
              <a:t>Data Visualization is the process of analyzing data in the form of graphs or maps, making it a lot easier to understand the trends or patterns in the data. There are various types of visualizations </a:t>
            </a:r>
            <a:r>
              <a:rPr lang="en-US" sz="1600" dirty="0"/>
              <a:t>.</a:t>
            </a:r>
          </a:p>
          <a:p>
            <a:pPr marL="146050" indent="0" algn="just" fontAlgn="base">
              <a:buNone/>
            </a:pPr>
            <a:endParaRPr lang="en-IN" dirty="0"/>
          </a:p>
        </p:txBody>
      </p:sp>
    </p:spTree>
    <p:extLst>
      <p:ext uri="{BB962C8B-B14F-4D97-AF65-F5344CB8AC3E}">
        <p14:creationId xmlns:p14="http://schemas.microsoft.com/office/powerpoint/2010/main" val="221793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79F3-D019-B563-1EC7-F119283BB0C3}"/>
              </a:ext>
            </a:extLst>
          </p:cNvPr>
          <p:cNvSpPr>
            <a:spLocks noGrp="1"/>
          </p:cNvSpPr>
          <p:nvPr>
            <p:ph type="title"/>
          </p:nvPr>
        </p:nvSpPr>
        <p:spPr/>
        <p:txBody>
          <a:bodyPr/>
          <a:lstStyle/>
          <a:p>
            <a:r>
              <a:rPr lang="en-US" b="1" dirty="0">
                <a:latin typeface="+mj-lt"/>
              </a:rPr>
              <a:t>Data Visualization – Based on Age</a:t>
            </a:r>
          </a:p>
        </p:txBody>
      </p:sp>
      <p:pic>
        <p:nvPicPr>
          <p:cNvPr id="7" name="Picture 6">
            <a:extLst>
              <a:ext uri="{FF2B5EF4-FFF2-40B4-BE49-F238E27FC236}">
                <a16:creationId xmlns:a16="http://schemas.microsoft.com/office/drawing/2014/main" id="{FE9A792B-BAE2-8471-CA37-4675E566F731}"/>
              </a:ext>
            </a:extLst>
          </p:cNvPr>
          <p:cNvPicPr>
            <a:picLocks noChangeAspect="1"/>
          </p:cNvPicPr>
          <p:nvPr/>
        </p:nvPicPr>
        <p:blipFill>
          <a:blip r:embed="rId2"/>
          <a:stretch>
            <a:fillRect/>
          </a:stretch>
        </p:blipFill>
        <p:spPr>
          <a:xfrm>
            <a:off x="793522" y="1234333"/>
            <a:ext cx="3857991" cy="4895482"/>
          </a:xfrm>
          <a:prstGeom prst="rect">
            <a:avLst/>
          </a:prstGeom>
        </p:spPr>
      </p:pic>
      <p:pic>
        <p:nvPicPr>
          <p:cNvPr id="11" name="Picture 10">
            <a:extLst>
              <a:ext uri="{FF2B5EF4-FFF2-40B4-BE49-F238E27FC236}">
                <a16:creationId xmlns:a16="http://schemas.microsoft.com/office/drawing/2014/main" id="{0FB605AA-AB51-B4C0-0A94-2B9A633F7C6B}"/>
              </a:ext>
            </a:extLst>
          </p:cNvPr>
          <p:cNvPicPr>
            <a:picLocks noChangeAspect="1"/>
          </p:cNvPicPr>
          <p:nvPr/>
        </p:nvPicPr>
        <p:blipFill>
          <a:blip r:embed="rId3"/>
          <a:stretch>
            <a:fillRect/>
          </a:stretch>
        </p:blipFill>
        <p:spPr>
          <a:xfrm>
            <a:off x="5136772" y="1234333"/>
            <a:ext cx="4807433" cy="2447925"/>
          </a:xfrm>
          <a:prstGeom prst="rect">
            <a:avLst/>
          </a:prstGeom>
        </p:spPr>
      </p:pic>
      <p:pic>
        <p:nvPicPr>
          <p:cNvPr id="13" name="Picture 12">
            <a:extLst>
              <a:ext uri="{FF2B5EF4-FFF2-40B4-BE49-F238E27FC236}">
                <a16:creationId xmlns:a16="http://schemas.microsoft.com/office/drawing/2014/main" id="{676C9C08-6CF6-3F7A-A972-D04E0101F75B}"/>
              </a:ext>
            </a:extLst>
          </p:cNvPr>
          <p:cNvPicPr>
            <a:picLocks noChangeAspect="1"/>
          </p:cNvPicPr>
          <p:nvPr/>
        </p:nvPicPr>
        <p:blipFill>
          <a:blip r:embed="rId4"/>
          <a:stretch>
            <a:fillRect/>
          </a:stretch>
        </p:blipFill>
        <p:spPr>
          <a:xfrm>
            <a:off x="5136772" y="3777140"/>
            <a:ext cx="4807433" cy="2352675"/>
          </a:xfrm>
          <a:prstGeom prst="rect">
            <a:avLst/>
          </a:prstGeom>
        </p:spPr>
      </p:pic>
    </p:spTree>
    <p:extLst>
      <p:ext uri="{BB962C8B-B14F-4D97-AF65-F5344CB8AC3E}">
        <p14:creationId xmlns:p14="http://schemas.microsoft.com/office/powerpoint/2010/main" val="414134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E185-EBF0-44D5-83A4-6A188C4BCD2C}"/>
              </a:ext>
            </a:extLst>
          </p:cNvPr>
          <p:cNvSpPr>
            <a:spLocks noGrp="1"/>
          </p:cNvSpPr>
          <p:nvPr>
            <p:ph type="title"/>
          </p:nvPr>
        </p:nvSpPr>
        <p:spPr>
          <a:xfrm>
            <a:off x="965900" y="300687"/>
            <a:ext cx="10260000" cy="763600"/>
          </a:xfrm>
        </p:spPr>
        <p:txBody>
          <a:bodyPr/>
          <a:lstStyle/>
          <a:p>
            <a:pPr algn="l"/>
            <a:r>
              <a:rPr lang="en-US" b="1" dirty="0">
                <a:latin typeface="+mj-lt"/>
              </a:rPr>
              <a:t>Data Visualization – Based on Demography</a:t>
            </a:r>
          </a:p>
        </p:txBody>
      </p:sp>
      <p:pic>
        <p:nvPicPr>
          <p:cNvPr id="6" name="Picture 5">
            <a:extLst>
              <a:ext uri="{FF2B5EF4-FFF2-40B4-BE49-F238E27FC236}">
                <a16:creationId xmlns:a16="http://schemas.microsoft.com/office/drawing/2014/main" id="{AF361B65-D5CE-5DEB-6C15-F3554795D0D8}"/>
              </a:ext>
            </a:extLst>
          </p:cNvPr>
          <p:cNvPicPr>
            <a:picLocks noChangeAspect="1"/>
          </p:cNvPicPr>
          <p:nvPr/>
        </p:nvPicPr>
        <p:blipFill>
          <a:blip r:embed="rId2"/>
          <a:stretch>
            <a:fillRect/>
          </a:stretch>
        </p:blipFill>
        <p:spPr>
          <a:xfrm>
            <a:off x="965900" y="1154874"/>
            <a:ext cx="5130100" cy="4714627"/>
          </a:xfrm>
          <a:prstGeom prst="rect">
            <a:avLst/>
          </a:prstGeom>
        </p:spPr>
      </p:pic>
      <p:pic>
        <p:nvPicPr>
          <p:cNvPr id="10" name="Picture 9">
            <a:extLst>
              <a:ext uri="{FF2B5EF4-FFF2-40B4-BE49-F238E27FC236}">
                <a16:creationId xmlns:a16="http://schemas.microsoft.com/office/drawing/2014/main" id="{2AC620C9-C161-FEB4-E371-9D0030AD3235}"/>
              </a:ext>
            </a:extLst>
          </p:cNvPr>
          <p:cNvPicPr>
            <a:picLocks noChangeAspect="1"/>
          </p:cNvPicPr>
          <p:nvPr/>
        </p:nvPicPr>
        <p:blipFill>
          <a:blip r:embed="rId3"/>
          <a:stretch>
            <a:fillRect/>
          </a:stretch>
        </p:blipFill>
        <p:spPr>
          <a:xfrm>
            <a:off x="6277904" y="1154874"/>
            <a:ext cx="5490025" cy="4714627"/>
          </a:xfrm>
          <a:prstGeom prst="rect">
            <a:avLst/>
          </a:prstGeom>
        </p:spPr>
      </p:pic>
      <p:sp>
        <p:nvSpPr>
          <p:cNvPr id="7" name="TextBox 6">
            <a:extLst>
              <a:ext uri="{FF2B5EF4-FFF2-40B4-BE49-F238E27FC236}">
                <a16:creationId xmlns:a16="http://schemas.microsoft.com/office/drawing/2014/main" id="{D46BFA8E-F26B-6B7C-141D-8A0149EBA257}"/>
              </a:ext>
            </a:extLst>
          </p:cNvPr>
          <p:cNvSpPr txBox="1"/>
          <p:nvPr/>
        </p:nvSpPr>
        <p:spPr>
          <a:xfrm>
            <a:off x="965900" y="6025264"/>
            <a:ext cx="6094520"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The most number of readers are from USA.</a:t>
            </a:r>
          </a:p>
          <a:p>
            <a:pPr marL="285750" indent="-285750">
              <a:buFont typeface="Arial" panose="020B0604020202020204" pitchFamily="34" charset="0"/>
              <a:buChar char="•"/>
            </a:pPr>
            <a:r>
              <a:rPr lang="en-US" dirty="0">
                <a:latin typeface="+mj-lt"/>
              </a:rPr>
              <a:t>California is the city with most number of readers.</a:t>
            </a:r>
            <a:endParaRPr lang="en-IN" dirty="0"/>
          </a:p>
        </p:txBody>
      </p:sp>
    </p:spTree>
    <p:extLst>
      <p:ext uri="{BB962C8B-B14F-4D97-AF65-F5344CB8AC3E}">
        <p14:creationId xmlns:p14="http://schemas.microsoft.com/office/powerpoint/2010/main" val="220475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3664-C610-C36A-0FB3-E4860920EF56}"/>
              </a:ext>
            </a:extLst>
          </p:cNvPr>
          <p:cNvSpPr>
            <a:spLocks noGrp="1"/>
          </p:cNvSpPr>
          <p:nvPr>
            <p:ph type="title"/>
          </p:nvPr>
        </p:nvSpPr>
        <p:spPr/>
        <p:txBody>
          <a:bodyPr/>
          <a:lstStyle/>
          <a:p>
            <a:pPr algn="l"/>
            <a:r>
              <a:rPr lang="en-US" b="1" dirty="0">
                <a:latin typeface="+mj-lt"/>
              </a:rPr>
              <a:t>Data Visualization – Based on Publisher and Author</a:t>
            </a:r>
          </a:p>
        </p:txBody>
      </p:sp>
      <p:pic>
        <p:nvPicPr>
          <p:cNvPr id="4" name="Picture 3">
            <a:extLst>
              <a:ext uri="{FF2B5EF4-FFF2-40B4-BE49-F238E27FC236}">
                <a16:creationId xmlns:a16="http://schemas.microsoft.com/office/drawing/2014/main" id="{6BD76933-F7D2-25BE-459A-AEDDC88697CE}"/>
              </a:ext>
            </a:extLst>
          </p:cNvPr>
          <p:cNvPicPr>
            <a:picLocks noChangeAspect="1"/>
          </p:cNvPicPr>
          <p:nvPr/>
        </p:nvPicPr>
        <p:blipFill>
          <a:blip r:embed="rId2"/>
          <a:stretch>
            <a:fillRect/>
          </a:stretch>
        </p:blipFill>
        <p:spPr>
          <a:xfrm>
            <a:off x="542691" y="1206889"/>
            <a:ext cx="5671927" cy="3400425"/>
          </a:xfrm>
          <a:prstGeom prst="rect">
            <a:avLst/>
          </a:prstGeom>
        </p:spPr>
      </p:pic>
      <p:pic>
        <p:nvPicPr>
          <p:cNvPr id="6" name="Picture 5">
            <a:extLst>
              <a:ext uri="{FF2B5EF4-FFF2-40B4-BE49-F238E27FC236}">
                <a16:creationId xmlns:a16="http://schemas.microsoft.com/office/drawing/2014/main" id="{A8713AE3-E6BD-1239-E3F0-58D32B09568E}"/>
              </a:ext>
            </a:extLst>
          </p:cNvPr>
          <p:cNvPicPr>
            <a:picLocks noChangeAspect="1"/>
          </p:cNvPicPr>
          <p:nvPr/>
        </p:nvPicPr>
        <p:blipFill>
          <a:blip r:embed="rId3"/>
          <a:stretch>
            <a:fillRect/>
          </a:stretch>
        </p:blipFill>
        <p:spPr>
          <a:xfrm>
            <a:off x="6347794" y="1198493"/>
            <a:ext cx="5671928" cy="3362325"/>
          </a:xfrm>
          <a:prstGeom prst="rect">
            <a:avLst/>
          </a:prstGeom>
        </p:spPr>
      </p:pic>
      <p:sp>
        <p:nvSpPr>
          <p:cNvPr id="7" name="TextBox 6">
            <a:extLst>
              <a:ext uri="{FF2B5EF4-FFF2-40B4-BE49-F238E27FC236}">
                <a16:creationId xmlns:a16="http://schemas.microsoft.com/office/drawing/2014/main" id="{3B9621D3-FFC5-03E6-2A0C-7FDB45EB25C9}"/>
              </a:ext>
            </a:extLst>
          </p:cNvPr>
          <p:cNvSpPr txBox="1"/>
          <p:nvPr/>
        </p:nvSpPr>
        <p:spPr>
          <a:xfrm>
            <a:off x="818964" y="5103912"/>
            <a:ext cx="7739109"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The most number of books are published by Ballantine Books</a:t>
            </a:r>
          </a:p>
          <a:p>
            <a:endParaRPr lang="en-US" dirty="0">
              <a:latin typeface="+mj-lt"/>
            </a:endParaRPr>
          </a:p>
          <a:p>
            <a:pPr marL="285750" indent="-285750">
              <a:buFont typeface="Arial" panose="020B0604020202020204" pitchFamily="34" charset="0"/>
              <a:buChar char="•"/>
            </a:pPr>
            <a:r>
              <a:rPr lang="en-US" dirty="0">
                <a:latin typeface="+mj-lt"/>
              </a:rPr>
              <a:t>Stephen King is the author of the books read by most number of users</a:t>
            </a:r>
          </a:p>
          <a:p>
            <a:endParaRPr lang="en-US" dirty="0">
              <a:latin typeface="+mj-lt"/>
            </a:endParaRPr>
          </a:p>
          <a:p>
            <a:endParaRPr lang="en-IN" dirty="0"/>
          </a:p>
        </p:txBody>
      </p:sp>
    </p:spTree>
    <p:extLst>
      <p:ext uri="{BB962C8B-B14F-4D97-AF65-F5344CB8AC3E}">
        <p14:creationId xmlns:p14="http://schemas.microsoft.com/office/powerpoint/2010/main" val="407069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6B12-E631-EF62-1B61-4E837B74E639}"/>
              </a:ext>
            </a:extLst>
          </p:cNvPr>
          <p:cNvSpPr>
            <a:spLocks noGrp="1"/>
          </p:cNvSpPr>
          <p:nvPr>
            <p:ph type="title"/>
          </p:nvPr>
        </p:nvSpPr>
        <p:spPr/>
        <p:txBody>
          <a:bodyPr/>
          <a:lstStyle/>
          <a:p>
            <a:pPr algn="l"/>
            <a:r>
              <a:rPr lang="en-US" b="1" dirty="0">
                <a:latin typeface="+mj-lt"/>
              </a:rPr>
              <a:t>MODEL </a:t>
            </a:r>
            <a:r>
              <a:rPr lang="en-US" sz="2800" b="1" dirty="0">
                <a:latin typeface="+mj-lt"/>
              </a:rPr>
              <a:t>BUILDING</a:t>
            </a:r>
            <a:endParaRPr lang="en-IN" sz="2800" b="1" dirty="0">
              <a:latin typeface="+mj-lt"/>
            </a:endParaRPr>
          </a:p>
        </p:txBody>
      </p:sp>
      <p:sp>
        <p:nvSpPr>
          <p:cNvPr id="13" name="TextBox 12">
            <a:extLst>
              <a:ext uri="{FF2B5EF4-FFF2-40B4-BE49-F238E27FC236}">
                <a16:creationId xmlns:a16="http://schemas.microsoft.com/office/drawing/2014/main" id="{54C6C6AE-E20D-CE8D-AF60-49D1D580F242}"/>
              </a:ext>
            </a:extLst>
          </p:cNvPr>
          <p:cNvSpPr txBox="1"/>
          <p:nvPr/>
        </p:nvSpPr>
        <p:spPr>
          <a:xfrm>
            <a:off x="965899" y="1382755"/>
            <a:ext cx="9064487" cy="1200329"/>
          </a:xfrm>
          <a:prstGeom prst="rect">
            <a:avLst/>
          </a:prstGeom>
          <a:noFill/>
        </p:spPr>
        <p:txBody>
          <a:bodyPr wrap="square">
            <a:spAutoFit/>
          </a:bodyPr>
          <a:lstStyle/>
          <a:p>
            <a:r>
              <a:rPr lang="en-US" sz="1800" dirty="0">
                <a:solidFill>
                  <a:srgbClr val="000000"/>
                </a:solidFill>
              </a:rPr>
              <a:t>A machine learning model is a file that has been trained to recognize certain types of patterns. You train a model over a set of data, providing it an algorithm that it can use to reason over and learn from those data. Once you have trained the model, you can use it to reason over data that it hasn't seen before, and make predictions about those data.</a:t>
            </a:r>
            <a:endParaRPr lang="en-IN" dirty="0">
              <a:solidFill>
                <a:srgbClr val="000000"/>
              </a:solidFill>
            </a:endParaRPr>
          </a:p>
        </p:txBody>
      </p:sp>
      <p:sp>
        <p:nvSpPr>
          <p:cNvPr id="16" name="TextBox 15">
            <a:extLst>
              <a:ext uri="{FF2B5EF4-FFF2-40B4-BE49-F238E27FC236}">
                <a16:creationId xmlns:a16="http://schemas.microsoft.com/office/drawing/2014/main" id="{993EECC0-E8C7-C431-6974-16EB1BD3ACFE}"/>
              </a:ext>
            </a:extLst>
          </p:cNvPr>
          <p:cNvSpPr txBox="1"/>
          <p:nvPr/>
        </p:nvSpPr>
        <p:spPr>
          <a:xfrm>
            <a:off x="965899" y="2884586"/>
            <a:ext cx="7992533" cy="553998"/>
          </a:xfrm>
          <a:prstGeom prst="rect">
            <a:avLst/>
          </a:prstGeom>
          <a:noFill/>
        </p:spPr>
        <p:txBody>
          <a:bodyPr wrap="square">
            <a:spAutoFit/>
          </a:bodyPr>
          <a:lstStyle/>
          <a:p>
            <a:pPr marL="0" marR="0" lvl="0" indent="0" algn="l" rtl="0">
              <a:spcBef>
                <a:spcPts val="0"/>
              </a:spcBef>
              <a:spcAft>
                <a:spcPts val="0"/>
              </a:spcAft>
              <a:buNone/>
            </a:pPr>
            <a:r>
              <a:rPr lang="en-US" sz="3000" b="1" i="0" u="none" strike="noStrike" cap="none" dirty="0">
                <a:solidFill>
                  <a:schemeClr val="bg2"/>
                </a:solidFill>
                <a:latin typeface="Garamond"/>
                <a:ea typeface="Garamond"/>
                <a:cs typeface="Garamond"/>
                <a:sym typeface="Garamond"/>
              </a:rPr>
              <a:t>Recommender</a:t>
            </a:r>
            <a:r>
              <a:rPr lang="en-US" sz="3000" b="1" i="0" u="none" strike="noStrike" cap="none" dirty="0">
                <a:solidFill>
                  <a:srgbClr val="FF6700"/>
                </a:solidFill>
                <a:latin typeface="Garamond"/>
                <a:ea typeface="Garamond"/>
                <a:cs typeface="Garamond"/>
                <a:sym typeface="Garamond"/>
              </a:rPr>
              <a:t> </a:t>
            </a:r>
            <a:r>
              <a:rPr lang="en-US" sz="3000" b="1" i="0" u="none" strike="noStrike" cap="none" dirty="0">
                <a:solidFill>
                  <a:schemeClr val="bg2"/>
                </a:solidFill>
                <a:latin typeface="Garamond"/>
                <a:ea typeface="Garamond"/>
                <a:cs typeface="Garamond"/>
                <a:sym typeface="Garamond"/>
              </a:rPr>
              <a:t>Systems</a:t>
            </a:r>
            <a:r>
              <a:rPr lang="en-US" sz="3000" b="1" i="0" u="none" strike="noStrike" cap="none" dirty="0">
                <a:solidFill>
                  <a:srgbClr val="FF6700"/>
                </a:solidFill>
                <a:latin typeface="Garamond"/>
                <a:ea typeface="Garamond"/>
                <a:cs typeface="Garamond"/>
                <a:sym typeface="Garamond"/>
              </a:rPr>
              <a:t> </a:t>
            </a:r>
            <a:endParaRPr lang="en-US" sz="3000" b="1" dirty="0"/>
          </a:p>
        </p:txBody>
      </p:sp>
      <p:sp>
        <p:nvSpPr>
          <p:cNvPr id="18" name="TextBox 17">
            <a:extLst>
              <a:ext uri="{FF2B5EF4-FFF2-40B4-BE49-F238E27FC236}">
                <a16:creationId xmlns:a16="http://schemas.microsoft.com/office/drawing/2014/main" id="{31C62A2E-DB0E-8283-EDBA-D978CFABDC08}"/>
              </a:ext>
            </a:extLst>
          </p:cNvPr>
          <p:cNvSpPr txBox="1"/>
          <p:nvPr/>
        </p:nvSpPr>
        <p:spPr>
          <a:xfrm>
            <a:off x="990594" y="3696415"/>
            <a:ext cx="10363199" cy="2585323"/>
          </a:xfrm>
          <a:prstGeom prst="rect">
            <a:avLst/>
          </a:prstGeom>
          <a:noFill/>
        </p:spPr>
        <p:txBody>
          <a:bodyPr wrap="square">
            <a:spAutoFit/>
          </a:bodyPr>
          <a:lstStyle/>
          <a:p>
            <a:r>
              <a:rPr lang="en-US" sz="1800" dirty="0"/>
              <a:t>It is an algorithm that suggests relevant items to users. </a:t>
            </a:r>
            <a:r>
              <a:rPr lang="en-US" sz="1800" dirty="0" err="1"/>
              <a:t>Eg</a:t>
            </a:r>
            <a:r>
              <a:rPr lang="en-US" sz="1800" dirty="0"/>
              <a:t>: In the case of Netflix which movie to watch, In the case of e-commerce which product to buy, or In the case of kindle which book to read, etc.</a:t>
            </a:r>
          </a:p>
          <a:p>
            <a:r>
              <a:rPr lang="en-US" sz="1800" dirty="0"/>
              <a:t>There are many use-cases of it. Some are</a:t>
            </a:r>
          </a:p>
          <a:p>
            <a:r>
              <a:rPr lang="en-US" sz="1800" dirty="0"/>
              <a:t> </a:t>
            </a:r>
            <a:r>
              <a:rPr lang="en-US" sz="1800" b="1" dirty="0"/>
              <a:t>Personalized Content: </a:t>
            </a:r>
            <a:r>
              <a:rPr lang="en-US" sz="1800" dirty="0"/>
              <a:t>Helps to Improve the on-site experience by creating dynamic recommendations for different kinds of audiences like Netflix does.</a:t>
            </a:r>
          </a:p>
          <a:p>
            <a:endParaRPr lang="en-US" sz="1800" dirty="0"/>
          </a:p>
          <a:p>
            <a:r>
              <a:rPr lang="en-US" sz="1800" b="1" dirty="0"/>
              <a:t>Better Product search experience</a:t>
            </a:r>
            <a:r>
              <a:rPr lang="en-US" sz="1800" dirty="0"/>
              <a:t>: Helps to categories the product based on their features. </a:t>
            </a:r>
            <a:r>
              <a:rPr lang="en-US" sz="1800" dirty="0" err="1"/>
              <a:t>Eg</a:t>
            </a:r>
            <a:r>
              <a:rPr lang="en-US" sz="1800" dirty="0"/>
              <a:t>: Material, Season, etc.</a:t>
            </a:r>
            <a:endParaRPr lang="en-IN" dirty="0"/>
          </a:p>
        </p:txBody>
      </p:sp>
    </p:spTree>
    <p:extLst>
      <p:ext uri="{BB962C8B-B14F-4D97-AF65-F5344CB8AC3E}">
        <p14:creationId xmlns:p14="http://schemas.microsoft.com/office/powerpoint/2010/main" val="110683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39A6-1239-B6AF-8748-458706A49330}"/>
              </a:ext>
            </a:extLst>
          </p:cNvPr>
          <p:cNvSpPr>
            <a:spLocks noGrp="1"/>
          </p:cNvSpPr>
          <p:nvPr>
            <p:ph type="title"/>
          </p:nvPr>
        </p:nvSpPr>
        <p:spPr>
          <a:xfrm>
            <a:off x="966000" y="3637266"/>
            <a:ext cx="10260000" cy="763600"/>
          </a:xfrm>
        </p:spPr>
        <p:txBody>
          <a:bodyPr/>
          <a:lstStyle/>
          <a:p>
            <a:pPr algn="l"/>
            <a:r>
              <a:rPr lang="en-US" b="1" dirty="0"/>
              <a:t>2.Collaborative Based Filtering</a:t>
            </a:r>
            <a:br>
              <a:rPr lang="en-US" b="1" dirty="0"/>
            </a:br>
            <a:endParaRPr lang="en-IN" dirty="0"/>
          </a:p>
        </p:txBody>
      </p:sp>
      <p:sp>
        <p:nvSpPr>
          <p:cNvPr id="4" name="TextBox 3">
            <a:extLst>
              <a:ext uri="{FF2B5EF4-FFF2-40B4-BE49-F238E27FC236}">
                <a16:creationId xmlns:a16="http://schemas.microsoft.com/office/drawing/2014/main" id="{DA2D25FF-0607-BD5A-FE77-08A8320C17B5}"/>
              </a:ext>
            </a:extLst>
          </p:cNvPr>
          <p:cNvSpPr txBox="1"/>
          <p:nvPr/>
        </p:nvSpPr>
        <p:spPr>
          <a:xfrm>
            <a:off x="1278467" y="4578666"/>
            <a:ext cx="8177900" cy="1477328"/>
          </a:xfrm>
          <a:prstGeom prst="rect">
            <a:avLst/>
          </a:prstGeom>
          <a:noFill/>
        </p:spPr>
        <p:txBody>
          <a:bodyPr wrap="square">
            <a:spAutoFit/>
          </a:bodyPr>
          <a:lstStyle/>
          <a:p>
            <a:r>
              <a:rPr lang="en-US" sz="1800" dirty="0"/>
              <a:t>Recommending the new items to users based on the interest and preference of other similar users is basically collaborative-based filtering. This overcomes the disadvantage of content-based filtering as it will use the user Interaction instead of content from the items used by the users. For this, it only needs the historical performance of the users. </a:t>
            </a:r>
            <a:endParaRPr lang="en-IN" dirty="0"/>
          </a:p>
        </p:txBody>
      </p:sp>
      <p:sp>
        <p:nvSpPr>
          <p:cNvPr id="6" name="TextBox 5">
            <a:extLst>
              <a:ext uri="{FF2B5EF4-FFF2-40B4-BE49-F238E27FC236}">
                <a16:creationId xmlns:a16="http://schemas.microsoft.com/office/drawing/2014/main" id="{4A83506B-91B4-1CE2-2B68-C7C9D0706C68}"/>
              </a:ext>
            </a:extLst>
          </p:cNvPr>
          <p:cNvSpPr txBox="1"/>
          <p:nvPr/>
        </p:nvSpPr>
        <p:spPr>
          <a:xfrm>
            <a:off x="897466" y="802006"/>
            <a:ext cx="6096000" cy="553998"/>
          </a:xfrm>
          <a:prstGeom prst="rect">
            <a:avLst/>
          </a:prstGeom>
          <a:noFill/>
        </p:spPr>
        <p:txBody>
          <a:bodyPr wrap="square">
            <a:spAutoFit/>
          </a:bodyPr>
          <a:lstStyle/>
          <a:p>
            <a:pPr marL="514350" indent="-514350">
              <a:buAutoNum type="arabicPeriod"/>
            </a:pPr>
            <a:r>
              <a:rPr lang="en-US" sz="3000" b="1" dirty="0">
                <a:latin typeface="+mj-lt"/>
              </a:rPr>
              <a:t>Popularity Based Filtering</a:t>
            </a:r>
          </a:p>
        </p:txBody>
      </p:sp>
      <p:sp>
        <p:nvSpPr>
          <p:cNvPr id="8" name="TextBox 7">
            <a:extLst>
              <a:ext uri="{FF2B5EF4-FFF2-40B4-BE49-F238E27FC236}">
                <a16:creationId xmlns:a16="http://schemas.microsoft.com/office/drawing/2014/main" id="{6B1D60A6-7B5A-A1F3-0D7F-70CE7F2961C8}"/>
              </a:ext>
            </a:extLst>
          </p:cNvPr>
          <p:cNvSpPr txBox="1"/>
          <p:nvPr/>
        </p:nvSpPr>
        <p:spPr>
          <a:xfrm>
            <a:off x="1278467" y="1533804"/>
            <a:ext cx="7823200" cy="1200329"/>
          </a:xfrm>
          <a:prstGeom prst="rect">
            <a:avLst/>
          </a:prstGeom>
          <a:noFill/>
        </p:spPr>
        <p:txBody>
          <a:bodyPr wrap="square">
            <a:spAutoFit/>
          </a:bodyPr>
          <a:lstStyle/>
          <a:p>
            <a:r>
              <a:rPr lang="en-US" i="0" dirty="0">
                <a:solidFill>
                  <a:srgbClr val="202124"/>
                </a:solidFill>
                <a:effectLst/>
              </a:rPr>
              <a:t>It is a type of recommendation system which works on the principle of popularity and or anything which is in trend. These systems check about the products which are in trend or are most popular among the users and directly recommend those.</a:t>
            </a:r>
            <a:endParaRPr lang="en-IN" dirty="0"/>
          </a:p>
        </p:txBody>
      </p:sp>
    </p:spTree>
    <p:extLst>
      <p:ext uri="{BB962C8B-B14F-4D97-AF65-F5344CB8AC3E}">
        <p14:creationId xmlns:p14="http://schemas.microsoft.com/office/powerpoint/2010/main" val="28731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DF7A-AF48-3769-DA3F-57205B65D5B7}"/>
              </a:ext>
            </a:extLst>
          </p:cNvPr>
          <p:cNvSpPr>
            <a:spLocks noGrp="1"/>
          </p:cNvSpPr>
          <p:nvPr>
            <p:ph type="title"/>
          </p:nvPr>
        </p:nvSpPr>
        <p:spPr/>
        <p:txBody>
          <a:bodyPr/>
          <a:lstStyle/>
          <a:p>
            <a:pPr algn="l"/>
            <a:r>
              <a:rPr lang="en-US" sz="2500" dirty="0">
                <a:latin typeface="Book Antiqua" panose="02040602050305030304" pitchFamily="18" charset="0"/>
              </a:rPr>
              <a:t>1. POPULARITY BASED</a:t>
            </a:r>
          </a:p>
        </p:txBody>
      </p:sp>
      <p:sp>
        <p:nvSpPr>
          <p:cNvPr id="6" name="TextBox 5">
            <a:extLst>
              <a:ext uri="{FF2B5EF4-FFF2-40B4-BE49-F238E27FC236}">
                <a16:creationId xmlns:a16="http://schemas.microsoft.com/office/drawing/2014/main" id="{82FC0D30-7F67-5E3A-54F9-74EC34CB275C}"/>
              </a:ext>
            </a:extLst>
          </p:cNvPr>
          <p:cNvSpPr txBox="1"/>
          <p:nvPr/>
        </p:nvSpPr>
        <p:spPr>
          <a:xfrm>
            <a:off x="1397763" y="4531467"/>
            <a:ext cx="9396273" cy="646331"/>
          </a:xfrm>
          <a:prstGeom prst="rect">
            <a:avLst/>
          </a:prstGeom>
          <a:noFill/>
        </p:spPr>
        <p:txBody>
          <a:bodyPr wrap="square">
            <a:spAutoFit/>
          </a:bodyPr>
          <a:lstStyle/>
          <a:p>
            <a:r>
              <a:rPr lang="en-US" dirty="0">
                <a:latin typeface="Book Antiqua" panose="02040602050305030304" pitchFamily="18" charset="0"/>
              </a:rPr>
              <a:t>These 5 books received top 5 rating and most number of </a:t>
            </a:r>
            <a:r>
              <a:rPr lang="en-US" dirty="0" err="1">
                <a:latin typeface="Book Antiqua" panose="02040602050305030304" pitchFamily="18" charset="0"/>
              </a:rPr>
              <a:t>ratings.So</a:t>
            </a:r>
            <a:r>
              <a:rPr lang="en-US" dirty="0">
                <a:latin typeface="Book Antiqua" panose="02040602050305030304" pitchFamily="18" charset="0"/>
              </a:rPr>
              <a:t> we can recommend these books to any user.</a:t>
            </a:r>
            <a:endParaRPr lang="en-IN" dirty="0"/>
          </a:p>
        </p:txBody>
      </p:sp>
      <p:pic>
        <p:nvPicPr>
          <p:cNvPr id="8" name="Picture 7">
            <a:extLst>
              <a:ext uri="{FF2B5EF4-FFF2-40B4-BE49-F238E27FC236}">
                <a16:creationId xmlns:a16="http://schemas.microsoft.com/office/drawing/2014/main" id="{C4703262-BEDA-140E-5186-2FCA9739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731" y="2126725"/>
            <a:ext cx="9396274" cy="1996613"/>
          </a:xfrm>
          <a:prstGeom prst="rect">
            <a:avLst/>
          </a:prstGeom>
        </p:spPr>
      </p:pic>
      <p:sp>
        <p:nvSpPr>
          <p:cNvPr id="10" name="TextBox 9">
            <a:extLst>
              <a:ext uri="{FF2B5EF4-FFF2-40B4-BE49-F238E27FC236}">
                <a16:creationId xmlns:a16="http://schemas.microsoft.com/office/drawing/2014/main" id="{C9DCD37D-0240-55D1-4F3A-C06234031C83}"/>
              </a:ext>
            </a:extLst>
          </p:cNvPr>
          <p:cNvSpPr txBox="1"/>
          <p:nvPr/>
        </p:nvSpPr>
        <p:spPr>
          <a:xfrm>
            <a:off x="1337732" y="1234333"/>
            <a:ext cx="9396273" cy="369332"/>
          </a:xfrm>
          <a:prstGeom prst="rect">
            <a:avLst/>
          </a:prstGeom>
          <a:noFill/>
        </p:spPr>
        <p:txBody>
          <a:bodyPr wrap="square">
            <a:spAutoFit/>
          </a:bodyPr>
          <a:lstStyle/>
          <a:p>
            <a:r>
              <a:rPr lang="en-US" dirty="0">
                <a:latin typeface="Book Antiqua" panose="02040602050305030304" pitchFamily="18" charset="0"/>
              </a:rPr>
              <a:t>We selected books which received rating </a:t>
            </a:r>
            <a:r>
              <a:rPr lang="en-US" dirty="0" err="1">
                <a:latin typeface="Book Antiqua" panose="02040602050305030304" pitchFamily="18" charset="0"/>
              </a:rPr>
              <a:t>atleast</a:t>
            </a:r>
            <a:r>
              <a:rPr lang="en-US" dirty="0">
                <a:latin typeface="Book Antiqua" panose="02040602050305030304" pitchFamily="18" charset="0"/>
              </a:rPr>
              <a:t> 8 and rated by </a:t>
            </a:r>
            <a:r>
              <a:rPr lang="en-US" dirty="0" err="1">
                <a:latin typeface="Book Antiqua" panose="02040602050305030304" pitchFamily="18" charset="0"/>
              </a:rPr>
              <a:t>atleast</a:t>
            </a:r>
            <a:r>
              <a:rPr lang="en-US" dirty="0">
                <a:latin typeface="Book Antiqua" panose="02040602050305030304" pitchFamily="18" charset="0"/>
              </a:rPr>
              <a:t> 200 users.</a:t>
            </a:r>
            <a:endParaRPr lang="en-IN" dirty="0"/>
          </a:p>
        </p:txBody>
      </p:sp>
    </p:spTree>
    <p:extLst>
      <p:ext uri="{BB962C8B-B14F-4D97-AF65-F5344CB8AC3E}">
        <p14:creationId xmlns:p14="http://schemas.microsoft.com/office/powerpoint/2010/main" val="104721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1B13-3400-F97A-198F-2622E843F995}"/>
              </a:ext>
            </a:extLst>
          </p:cNvPr>
          <p:cNvSpPr>
            <a:spLocks noGrp="1"/>
          </p:cNvSpPr>
          <p:nvPr>
            <p:ph type="title"/>
          </p:nvPr>
        </p:nvSpPr>
        <p:spPr/>
        <p:txBody>
          <a:bodyPr/>
          <a:lstStyle/>
          <a:p>
            <a:pPr algn="l"/>
            <a:r>
              <a:rPr lang="en-US" sz="2800" b="1" dirty="0"/>
              <a:t>2.User-Based Collaborative Filtering</a:t>
            </a:r>
            <a:endParaRPr lang="en-US" sz="2800" dirty="0"/>
          </a:p>
        </p:txBody>
      </p:sp>
      <p:sp>
        <p:nvSpPr>
          <p:cNvPr id="5" name="TextBox 4">
            <a:extLst>
              <a:ext uri="{FF2B5EF4-FFF2-40B4-BE49-F238E27FC236}">
                <a16:creationId xmlns:a16="http://schemas.microsoft.com/office/drawing/2014/main" id="{9B215B47-63CA-C826-84E1-F934E1F9E4C5}"/>
              </a:ext>
            </a:extLst>
          </p:cNvPr>
          <p:cNvSpPr txBox="1"/>
          <p:nvPr/>
        </p:nvSpPr>
        <p:spPr>
          <a:xfrm>
            <a:off x="1040907" y="1234333"/>
            <a:ext cx="8546976" cy="646331"/>
          </a:xfrm>
          <a:prstGeom prst="rect">
            <a:avLst/>
          </a:prstGeom>
          <a:noFill/>
        </p:spPr>
        <p:txBody>
          <a:bodyPr wrap="square">
            <a:spAutoFit/>
          </a:bodyPr>
          <a:lstStyle/>
          <a:p>
            <a:pPr marL="146050" indent="0" algn="just" fontAlgn="base">
              <a:buNone/>
            </a:pPr>
            <a:r>
              <a:rPr lang="en-US" sz="1800" dirty="0"/>
              <a:t>Rating of the item is done using the rating of </a:t>
            </a:r>
            <a:r>
              <a:rPr lang="en-US" sz="1800" dirty="0" err="1"/>
              <a:t>neighbouring</a:t>
            </a:r>
            <a:r>
              <a:rPr lang="en-US" sz="1800" dirty="0"/>
              <a:t> </a:t>
            </a:r>
            <a:r>
              <a:rPr lang="en-US" sz="1800" dirty="0" err="1"/>
              <a:t>users.In</a:t>
            </a:r>
            <a:r>
              <a:rPr lang="en-US" sz="1800" dirty="0"/>
              <a:t> simple words, It is based on the notion of users similarity.</a:t>
            </a:r>
            <a:endParaRPr lang="en-IN" dirty="0"/>
          </a:p>
        </p:txBody>
      </p:sp>
      <p:pic>
        <p:nvPicPr>
          <p:cNvPr id="8" name="Picture 7">
            <a:extLst>
              <a:ext uri="{FF2B5EF4-FFF2-40B4-BE49-F238E27FC236}">
                <a16:creationId xmlns:a16="http://schemas.microsoft.com/office/drawing/2014/main" id="{99578DB9-597C-C11C-82B0-1357B4AE3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00" y="1997933"/>
            <a:ext cx="9601200" cy="4114800"/>
          </a:xfrm>
          <a:prstGeom prst="rect">
            <a:avLst/>
          </a:prstGeom>
        </p:spPr>
      </p:pic>
    </p:spTree>
    <p:extLst>
      <p:ext uri="{BB962C8B-B14F-4D97-AF65-F5344CB8AC3E}">
        <p14:creationId xmlns:p14="http://schemas.microsoft.com/office/powerpoint/2010/main" val="413501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DE0F47-2981-B868-71F3-71540E8CC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342" y="1708458"/>
            <a:ext cx="9472484" cy="2527592"/>
          </a:xfrm>
          <a:prstGeom prst="rect">
            <a:avLst/>
          </a:prstGeom>
        </p:spPr>
      </p:pic>
      <p:sp>
        <p:nvSpPr>
          <p:cNvPr id="4" name="TextBox 3">
            <a:extLst>
              <a:ext uri="{FF2B5EF4-FFF2-40B4-BE49-F238E27FC236}">
                <a16:creationId xmlns:a16="http://schemas.microsoft.com/office/drawing/2014/main" id="{3DDF82D1-F92A-80C0-B1F0-ADA1A13FEFCF}"/>
              </a:ext>
            </a:extLst>
          </p:cNvPr>
          <p:cNvSpPr txBox="1"/>
          <p:nvPr/>
        </p:nvSpPr>
        <p:spPr>
          <a:xfrm>
            <a:off x="1136342" y="4677360"/>
            <a:ext cx="9472484" cy="369332"/>
          </a:xfrm>
          <a:prstGeom prst="rect">
            <a:avLst/>
          </a:prstGeom>
          <a:noFill/>
        </p:spPr>
        <p:txBody>
          <a:bodyPr wrap="square">
            <a:spAutoFit/>
          </a:bodyPr>
          <a:lstStyle/>
          <a:p>
            <a:r>
              <a:rPr lang="en-US" dirty="0"/>
              <a:t>The above function recommends 3 books to the input user.</a:t>
            </a:r>
            <a:endParaRPr lang="en-IN" dirty="0"/>
          </a:p>
        </p:txBody>
      </p:sp>
    </p:spTree>
    <p:extLst>
      <p:ext uri="{BB962C8B-B14F-4D97-AF65-F5344CB8AC3E}">
        <p14:creationId xmlns:p14="http://schemas.microsoft.com/office/powerpoint/2010/main" val="10503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A5F8-B3D6-EF6C-057C-06091FD94E55}"/>
              </a:ext>
            </a:extLst>
          </p:cNvPr>
          <p:cNvSpPr>
            <a:spLocks noGrp="1"/>
          </p:cNvSpPr>
          <p:nvPr>
            <p:ph type="title"/>
          </p:nvPr>
        </p:nvSpPr>
        <p:spPr>
          <a:xfrm>
            <a:off x="1431235" y="1013466"/>
            <a:ext cx="9276522" cy="4751229"/>
          </a:xfrm>
        </p:spPr>
        <p:txBody>
          <a:bodyPr/>
          <a:lstStyle/>
          <a:p>
            <a:pPr marL="0" marR="0" lvl="0" indent="0" rtl="0">
              <a:lnSpc>
                <a:spcPct val="115000"/>
              </a:lnSpc>
              <a:spcBef>
                <a:spcPts val="0"/>
              </a:spcBef>
              <a:spcAft>
                <a:spcPts val="0"/>
              </a:spcAft>
            </a:pPr>
            <a:br>
              <a:rPr lang="en-US" sz="2000" b="1" i="0" u="none" strike="noStrike" cap="none" dirty="0">
                <a:solidFill>
                  <a:srgbClr val="CCFFFF"/>
                </a:solidFill>
                <a:latin typeface="Arial"/>
                <a:ea typeface="Arial"/>
                <a:cs typeface="Arial"/>
                <a:sym typeface="Arial"/>
              </a:rPr>
            </a:br>
            <a:r>
              <a:rPr lang="en-US" sz="2400" b="1" i="0" u="none" strike="noStrike" cap="none" dirty="0">
                <a:solidFill>
                  <a:schemeClr val="accent6">
                    <a:lumMod val="20000"/>
                    <a:lumOff val="80000"/>
                  </a:schemeClr>
                </a:solidFill>
                <a:latin typeface="Bodoni MT" panose="02070603080606020203" pitchFamily="18" charset="0"/>
                <a:ea typeface="Arial"/>
                <a:cs typeface="Arial"/>
                <a:sym typeface="Arial"/>
              </a:rPr>
              <a:t>Mentor: </a:t>
            </a:r>
            <a:r>
              <a:rPr lang="en-US" sz="2400" b="0" i="1" u="none" strike="noStrike" cap="none" dirty="0">
                <a:solidFill>
                  <a:schemeClr val="accent6">
                    <a:lumMod val="20000"/>
                    <a:lumOff val="80000"/>
                  </a:schemeClr>
                </a:solidFill>
                <a:latin typeface="Bodoni MT" panose="02070603080606020203" pitchFamily="18" charset="0"/>
                <a:ea typeface="Arial"/>
                <a:cs typeface="Arial"/>
                <a:sym typeface="Arial"/>
              </a:rPr>
              <a:t>Ms. Neha Gupta</a:t>
            </a:r>
            <a:br>
              <a:rPr lang="en-US" sz="2400" b="1" i="0" u="none" strike="noStrike" cap="none" dirty="0">
                <a:solidFill>
                  <a:schemeClr val="accent6">
                    <a:lumMod val="20000"/>
                    <a:lumOff val="80000"/>
                  </a:schemeClr>
                </a:solidFill>
                <a:latin typeface="Bodoni MT" panose="02070603080606020203" pitchFamily="18" charset="0"/>
                <a:ea typeface="Arial"/>
                <a:cs typeface="Arial"/>
                <a:sym typeface="Arial"/>
              </a:rPr>
            </a:br>
            <a:r>
              <a:rPr lang="en-US" sz="2000" b="1" i="0" u="none" strike="noStrike" cap="none" dirty="0">
                <a:solidFill>
                  <a:schemeClr val="accent6">
                    <a:lumMod val="20000"/>
                    <a:lumOff val="80000"/>
                  </a:schemeClr>
                </a:solidFill>
                <a:latin typeface="Bodoni MT" panose="02070603080606020203" pitchFamily="18" charset="0"/>
                <a:ea typeface="Arial"/>
                <a:cs typeface="Arial"/>
                <a:sym typeface="Arial"/>
              </a:rPr>
              <a:t>Project Kick Off date: 22</a:t>
            </a:r>
            <a:r>
              <a:rPr lang="en-US" sz="2000" b="0" i="1" u="none" strike="noStrike" cap="none" dirty="0">
                <a:solidFill>
                  <a:schemeClr val="accent6">
                    <a:lumMod val="20000"/>
                    <a:lumOff val="80000"/>
                  </a:schemeClr>
                </a:solidFill>
                <a:latin typeface="Bodoni MT" panose="02070603080606020203" pitchFamily="18" charset="0"/>
                <a:ea typeface="Arial"/>
                <a:cs typeface="Arial"/>
                <a:sym typeface="Arial"/>
              </a:rPr>
              <a:t> Sep 2022</a:t>
            </a:r>
            <a:br>
              <a:rPr lang="en-US" sz="2400" b="1" dirty="0">
                <a:solidFill>
                  <a:schemeClr val="accent6">
                    <a:lumMod val="20000"/>
                    <a:lumOff val="80000"/>
                  </a:schemeClr>
                </a:solidFill>
                <a:latin typeface="Bodoni MT" panose="02070603080606020203" pitchFamily="18" charset="0"/>
                <a:ea typeface="Arial"/>
                <a:cs typeface="Arial"/>
                <a:sym typeface="Arial"/>
              </a:rPr>
            </a:br>
            <a:br>
              <a:rPr lang="en-US" sz="2400" b="1" i="0" u="none" strike="noStrike" cap="none" dirty="0">
                <a:solidFill>
                  <a:schemeClr val="accent6">
                    <a:lumMod val="20000"/>
                    <a:lumOff val="80000"/>
                  </a:schemeClr>
                </a:solidFill>
                <a:latin typeface="Arial"/>
                <a:ea typeface="Arial"/>
                <a:cs typeface="Arial"/>
                <a:sym typeface="Arial"/>
              </a:rPr>
            </a:br>
            <a:r>
              <a:rPr lang="en-US" sz="2400" b="1" i="0" u="sng" strike="noStrike" cap="none" dirty="0">
                <a:solidFill>
                  <a:schemeClr val="accent6">
                    <a:lumMod val="20000"/>
                    <a:lumOff val="80000"/>
                  </a:schemeClr>
                </a:solidFill>
                <a:latin typeface="Bodoni MT" panose="02070603080606020203" pitchFamily="18" charset="0"/>
                <a:ea typeface="Arial"/>
                <a:cs typeface="Arial"/>
                <a:sym typeface="Arial"/>
              </a:rPr>
              <a:t>Team members:</a:t>
            </a:r>
            <a:br>
              <a:rPr lang="en-US" sz="2400" b="1" i="0" u="sng" strike="noStrike" cap="none" dirty="0">
                <a:solidFill>
                  <a:schemeClr val="accent6">
                    <a:lumMod val="20000"/>
                    <a:lumOff val="80000"/>
                  </a:schemeClr>
                </a:solidFill>
                <a:latin typeface="Bodoni MT" panose="02070603080606020203" pitchFamily="18" charset="0"/>
                <a:ea typeface="Arial"/>
                <a:cs typeface="Arial"/>
                <a:sym typeface="Arial"/>
              </a:rPr>
            </a:br>
            <a:r>
              <a:rPr lang="en-US" sz="2400" dirty="0">
                <a:solidFill>
                  <a:schemeClr val="accent6">
                    <a:lumMod val="20000"/>
                    <a:lumOff val="80000"/>
                  </a:schemeClr>
                </a:solidFill>
                <a:latin typeface="Bahnschrift SemiCondensed" panose="020B0502040204020203" pitchFamily="34" charset="0"/>
                <a:ea typeface="Arial"/>
                <a:cs typeface="Arial"/>
                <a:sym typeface="Arial"/>
              </a:rPr>
              <a:t>Mr. </a:t>
            </a:r>
            <a:r>
              <a:rPr lang="en-US" sz="2400" u="none" strike="noStrike" cap="none" dirty="0">
                <a:solidFill>
                  <a:schemeClr val="accent6">
                    <a:lumMod val="20000"/>
                    <a:lumOff val="80000"/>
                  </a:schemeClr>
                </a:solidFill>
                <a:latin typeface="Bahnschrift SemiCondensed" panose="020B0502040204020203" pitchFamily="34" charset="0"/>
                <a:ea typeface="Arial"/>
                <a:cs typeface="Arial"/>
                <a:sym typeface="Arial"/>
              </a:rPr>
              <a:t>Vipin K C</a:t>
            </a:r>
            <a:br>
              <a:rPr lang="en-US" sz="2400" dirty="0">
                <a:solidFill>
                  <a:schemeClr val="accent6">
                    <a:lumMod val="20000"/>
                    <a:lumOff val="80000"/>
                  </a:schemeClr>
                </a:solidFill>
                <a:latin typeface="Bahnschrift SemiCondensed" panose="020B0502040204020203" pitchFamily="34" charset="0"/>
                <a:cs typeface="Arial"/>
                <a:sym typeface="Arial"/>
              </a:rPr>
            </a:br>
            <a:r>
              <a:rPr lang="en-US" sz="2400" dirty="0">
                <a:solidFill>
                  <a:schemeClr val="accent6">
                    <a:lumMod val="20000"/>
                    <a:lumOff val="80000"/>
                  </a:schemeClr>
                </a:solidFill>
                <a:latin typeface="Bahnschrift SemiCondensed" panose="020B0502040204020203" pitchFamily="34" charset="0"/>
              </a:rPr>
              <a:t>Mr. Vikram Dattatray </a:t>
            </a:r>
            <a:r>
              <a:rPr lang="en-US" sz="2400" dirty="0" err="1">
                <a:solidFill>
                  <a:schemeClr val="accent6">
                    <a:lumMod val="20000"/>
                    <a:lumOff val="80000"/>
                  </a:schemeClr>
                </a:solidFill>
                <a:latin typeface="Bahnschrift SemiCondensed" panose="020B0502040204020203" pitchFamily="34" charset="0"/>
              </a:rPr>
              <a:t>Yewale</a:t>
            </a:r>
            <a:br>
              <a:rPr lang="en-US" sz="2400" dirty="0">
                <a:solidFill>
                  <a:schemeClr val="accent6">
                    <a:lumMod val="20000"/>
                    <a:lumOff val="80000"/>
                  </a:schemeClr>
                </a:solidFill>
                <a:latin typeface="Bahnschrift SemiCondensed" panose="020B0502040204020203" pitchFamily="34" charset="0"/>
              </a:rPr>
            </a:br>
            <a:r>
              <a:rPr lang="en-US" sz="2400" dirty="0">
                <a:solidFill>
                  <a:schemeClr val="accent6">
                    <a:lumMod val="20000"/>
                    <a:lumOff val="80000"/>
                  </a:schemeClr>
                </a:solidFill>
                <a:latin typeface="Bahnschrift SemiCondensed" panose="020B0502040204020203" pitchFamily="34" charset="0"/>
              </a:rPr>
              <a:t>      Mr. Anirudh C A</a:t>
            </a:r>
            <a:r>
              <a:rPr lang="en-US" sz="2400" b="1" dirty="0">
                <a:solidFill>
                  <a:schemeClr val="accent6">
                    <a:lumMod val="20000"/>
                    <a:lumOff val="80000"/>
                  </a:schemeClr>
                </a:solidFill>
                <a:latin typeface="Bahnschrift SemiCondensed" panose="020B0502040204020203" pitchFamily="34" charset="0"/>
              </a:rPr>
              <a:t>	</a:t>
            </a:r>
            <a:br>
              <a:rPr lang="en-US" sz="2400" b="0" u="none" strike="noStrike" cap="none" dirty="0">
                <a:solidFill>
                  <a:schemeClr val="accent6">
                    <a:lumMod val="20000"/>
                    <a:lumOff val="80000"/>
                  </a:schemeClr>
                </a:solidFill>
                <a:latin typeface="Bahnschrift SemiCondensed" panose="020B0502040204020203" pitchFamily="34" charset="0"/>
                <a:ea typeface="Arial"/>
                <a:cs typeface="Arial"/>
                <a:sym typeface="Arial"/>
              </a:rPr>
            </a:br>
            <a:r>
              <a:rPr lang="en-US" sz="2400" dirty="0">
                <a:solidFill>
                  <a:schemeClr val="accent6">
                    <a:lumMod val="20000"/>
                    <a:lumOff val="80000"/>
                  </a:schemeClr>
                </a:solidFill>
                <a:latin typeface="Bahnschrift SemiCondensed" panose="020B0502040204020203" pitchFamily="34" charset="0"/>
              </a:rPr>
              <a:t>      Miss. </a:t>
            </a:r>
            <a:r>
              <a:rPr lang="en-US" sz="2400" dirty="0" err="1">
                <a:solidFill>
                  <a:schemeClr val="accent6">
                    <a:lumMod val="20000"/>
                    <a:lumOff val="80000"/>
                  </a:schemeClr>
                </a:solidFill>
                <a:latin typeface="Bahnschrift SemiCondensed" panose="020B0502040204020203" pitchFamily="34" charset="0"/>
              </a:rPr>
              <a:t>Ezhilmathi</a:t>
            </a:r>
            <a:r>
              <a:rPr lang="en-US" sz="2400" dirty="0">
                <a:solidFill>
                  <a:schemeClr val="accent6">
                    <a:lumMod val="20000"/>
                    <a:lumOff val="80000"/>
                  </a:schemeClr>
                </a:solidFill>
                <a:latin typeface="Bahnschrift SemiCondensed" panose="020B0502040204020203" pitchFamily="34" charset="0"/>
              </a:rPr>
              <a:t> </a:t>
            </a:r>
            <a:r>
              <a:rPr lang="en-US" sz="2400" dirty="0" err="1">
                <a:solidFill>
                  <a:schemeClr val="accent6">
                    <a:lumMod val="20000"/>
                    <a:lumOff val="80000"/>
                  </a:schemeClr>
                </a:solidFill>
                <a:latin typeface="Bahnschrift SemiCondensed" panose="020B0502040204020203" pitchFamily="34" charset="0"/>
              </a:rPr>
              <a:t>Arivezhil</a:t>
            </a:r>
            <a:br>
              <a:rPr lang="en-US" sz="2400" b="0" u="none" strike="noStrike" cap="none" dirty="0">
                <a:solidFill>
                  <a:schemeClr val="accent6">
                    <a:lumMod val="20000"/>
                    <a:lumOff val="80000"/>
                  </a:schemeClr>
                </a:solidFill>
                <a:latin typeface="Bahnschrift SemiCondensed" panose="020B0502040204020203" pitchFamily="34" charset="0"/>
                <a:ea typeface="Arial"/>
                <a:cs typeface="Arial"/>
                <a:sym typeface="Arial"/>
              </a:rPr>
            </a:br>
            <a:r>
              <a:rPr lang="en-US" sz="2400" dirty="0">
                <a:solidFill>
                  <a:schemeClr val="accent6">
                    <a:lumMod val="20000"/>
                    <a:lumOff val="80000"/>
                  </a:schemeClr>
                </a:solidFill>
                <a:latin typeface="Bahnschrift SemiCondensed" panose="020B0502040204020203" pitchFamily="34" charset="0"/>
              </a:rPr>
              <a:t>  PAVAN KUMAR M</a:t>
            </a:r>
            <a:br>
              <a:rPr lang="en-US" sz="2400" b="0" i="1" u="none" strike="noStrike" cap="none" dirty="0">
                <a:solidFill>
                  <a:srgbClr val="CCFFFF"/>
                </a:solidFill>
                <a:latin typeface="Bodoni MT" panose="02070603080606020203" pitchFamily="18" charset="0"/>
                <a:ea typeface="Arial"/>
                <a:cs typeface="Arial"/>
                <a:sym typeface="Arial"/>
              </a:rPr>
            </a:br>
            <a:r>
              <a:rPr lang="en-US" sz="2000" i="1" dirty="0">
                <a:solidFill>
                  <a:srgbClr val="CCFFFF"/>
                </a:solidFill>
              </a:rPr>
              <a:t>     </a:t>
            </a:r>
            <a:br>
              <a:rPr lang="en-US" sz="2000" b="0" i="1" u="none" strike="noStrike" cap="none" dirty="0">
                <a:solidFill>
                  <a:srgbClr val="CCFFFF"/>
                </a:solidFill>
                <a:latin typeface="Arial"/>
                <a:ea typeface="Arial"/>
                <a:cs typeface="Arial"/>
                <a:sym typeface="Arial"/>
              </a:rPr>
            </a:br>
            <a:endParaRPr lang="en-US" sz="2000" dirty="0">
              <a:solidFill>
                <a:srgbClr val="CCFFFF"/>
              </a:solidFill>
            </a:endParaRPr>
          </a:p>
        </p:txBody>
      </p:sp>
    </p:spTree>
    <p:extLst>
      <p:ext uri="{BB962C8B-B14F-4D97-AF65-F5344CB8AC3E}">
        <p14:creationId xmlns:p14="http://schemas.microsoft.com/office/powerpoint/2010/main" val="575059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4B01-C39A-5D5F-5DBD-3D95F4979324}"/>
              </a:ext>
            </a:extLst>
          </p:cNvPr>
          <p:cNvSpPr>
            <a:spLocks noGrp="1"/>
          </p:cNvSpPr>
          <p:nvPr>
            <p:ph type="title"/>
          </p:nvPr>
        </p:nvSpPr>
        <p:spPr/>
        <p:txBody>
          <a:bodyPr/>
          <a:lstStyle/>
          <a:p>
            <a:r>
              <a:rPr lang="en-US" b="1" dirty="0">
                <a:latin typeface="+mj-lt"/>
              </a:rPr>
              <a:t>Model Deployment using </a:t>
            </a:r>
            <a:r>
              <a:rPr lang="en-US" b="1" dirty="0" err="1">
                <a:latin typeface="+mj-lt"/>
              </a:rPr>
              <a:t>streamlit</a:t>
            </a:r>
            <a:r>
              <a:rPr lang="en-US" b="1" dirty="0">
                <a:latin typeface="+mj-lt"/>
              </a:rPr>
              <a:t> </a:t>
            </a:r>
            <a:endParaRPr lang="en-IN" b="1" dirty="0">
              <a:latin typeface="+mj-lt"/>
            </a:endParaRPr>
          </a:p>
        </p:txBody>
      </p:sp>
      <p:pic>
        <p:nvPicPr>
          <p:cNvPr id="7" name="Picture 6">
            <a:extLst>
              <a:ext uri="{FF2B5EF4-FFF2-40B4-BE49-F238E27FC236}">
                <a16:creationId xmlns:a16="http://schemas.microsoft.com/office/drawing/2014/main" id="{94136F6A-8BDB-7EB9-FAB1-492919D9A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63" y="1212473"/>
            <a:ext cx="11683014" cy="5174794"/>
          </a:xfrm>
          <a:prstGeom prst="rect">
            <a:avLst/>
          </a:prstGeom>
        </p:spPr>
      </p:pic>
    </p:spTree>
    <p:extLst>
      <p:ext uri="{BB962C8B-B14F-4D97-AF65-F5344CB8AC3E}">
        <p14:creationId xmlns:p14="http://schemas.microsoft.com/office/powerpoint/2010/main" val="132551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D11D-190D-942F-32FB-0A8C98C1682A}"/>
              </a:ext>
            </a:extLst>
          </p:cNvPr>
          <p:cNvSpPr>
            <a:spLocks noGrp="1"/>
          </p:cNvSpPr>
          <p:nvPr>
            <p:ph type="title"/>
          </p:nvPr>
        </p:nvSpPr>
        <p:spPr>
          <a:xfrm>
            <a:off x="966000" y="2665400"/>
            <a:ext cx="10260000" cy="763600"/>
          </a:xfrm>
        </p:spPr>
        <p:txBody>
          <a:bodyPr/>
          <a:lstStyle/>
          <a:p>
            <a:r>
              <a:rPr lang="en-US" sz="4400" b="1" dirty="0"/>
              <a:t>Thank You </a:t>
            </a:r>
            <a:endParaRPr lang="en-IN" sz="4400" b="1" dirty="0"/>
          </a:p>
        </p:txBody>
      </p:sp>
    </p:spTree>
    <p:extLst>
      <p:ext uri="{BB962C8B-B14F-4D97-AF65-F5344CB8AC3E}">
        <p14:creationId xmlns:p14="http://schemas.microsoft.com/office/powerpoint/2010/main" val="384553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3" name="Google Shape;1523;p31"/>
          <p:cNvSpPr txBox="1">
            <a:spLocks noGrp="1"/>
          </p:cNvSpPr>
          <p:nvPr>
            <p:ph type="body" idx="1"/>
          </p:nvPr>
        </p:nvSpPr>
        <p:spPr>
          <a:xfrm>
            <a:off x="966000" y="688494"/>
            <a:ext cx="10260000" cy="4555200"/>
          </a:xfrm>
          <a:prstGeom prst="rect">
            <a:avLst/>
          </a:prstGeom>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2800" b="1" i="0" u="none" strike="noStrike" cap="none" dirty="0">
                <a:solidFill>
                  <a:schemeClr val="tx1"/>
                </a:solidFill>
                <a:latin typeface="Calibri"/>
                <a:ea typeface="Calibri"/>
                <a:cs typeface="Calibri"/>
                <a:sym typeface="Calibri"/>
              </a:rPr>
              <a:t>Table of Contents</a:t>
            </a:r>
            <a:endParaRPr lang="en-US" dirty="0">
              <a:solidFill>
                <a:schemeClr val="tx1"/>
              </a:solidFill>
            </a:endParaRPr>
          </a:p>
          <a:p>
            <a:pPr marL="0" marR="0" lvl="0" indent="0" algn="l" rtl="0">
              <a:lnSpc>
                <a:spcPct val="100000"/>
              </a:lnSpc>
              <a:spcBef>
                <a:spcPts val="0"/>
              </a:spcBef>
              <a:spcAft>
                <a:spcPts val="0"/>
              </a:spcAft>
              <a:buClr>
                <a:srgbClr val="002776"/>
              </a:buClr>
              <a:buSzPts val="3600"/>
              <a:buFont typeface="Verdana"/>
              <a:buNone/>
            </a:pPr>
            <a:r>
              <a:rPr lang="en-US" sz="4000" b="1" i="0" u="none" strike="noStrike" cap="none" dirty="0">
                <a:solidFill>
                  <a:schemeClr val="tx1"/>
                </a:solidFill>
                <a:latin typeface="Verdana"/>
                <a:ea typeface="Verdana"/>
                <a:cs typeface="Verdana"/>
                <a:sym typeface="Verdana"/>
              </a:rPr>
              <a:t> </a:t>
            </a:r>
            <a:endParaRPr lang="en-US" dirty="0">
              <a:solidFill>
                <a:schemeClr val="tx1"/>
              </a:solidFill>
            </a:endParaRP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sz="1600" b="0" i="1" u="none" strike="noStrike" cap="none" dirty="0">
                <a:solidFill>
                  <a:schemeClr val="tx1"/>
                </a:solidFill>
                <a:latin typeface="Arial"/>
                <a:ea typeface="Arial"/>
                <a:cs typeface="Arial"/>
                <a:sym typeface="Arial"/>
              </a:rPr>
              <a:t>Defining Business Problem ,Scope and Objective</a:t>
            </a:r>
            <a:endParaRPr lang="en-US" dirty="0">
              <a:solidFill>
                <a:schemeClr val="tx1"/>
              </a:solidFill>
            </a:endParaRPr>
          </a:p>
          <a:p>
            <a:pPr marL="285750" marR="0" lvl="0" indent="-285750" algn="l" rtl="0">
              <a:lnSpc>
                <a:spcPct val="200000"/>
              </a:lnSpc>
              <a:spcBef>
                <a:spcPts val="0"/>
              </a:spcBef>
              <a:spcAft>
                <a:spcPts val="0"/>
              </a:spcAft>
              <a:buClr>
                <a:schemeClr val="tx1"/>
              </a:buClr>
              <a:buSzPts val="1920"/>
              <a:buFont typeface="Wingdings" panose="05000000000000000000" pitchFamily="2" charset="2"/>
              <a:buChar char="Ø"/>
            </a:pPr>
            <a:r>
              <a:rPr lang="en-US" sz="1600" b="0" i="1" u="none" strike="noStrike" cap="none" dirty="0">
                <a:solidFill>
                  <a:schemeClr val="tx1"/>
                </a:solidFill>
                <a:latin typeface="Arial"/>
                <a:ea typeface="Arial"/>
                <a:cs typeface="Arial"/>
                <a:sym typeface="Arial"/>
              </a:rPr>
              <a:t>Product Description</a:t>
            </a:r>
            <a:endParaRPr lang="en-US" dirty="0">
              <a:solidFill>
                <a:schemeClr val="tx1"/>
              </a:solidFill>
            </a:endParaRPr>
          </a:p>
          <a:p>
            <a:pPr marL="342900" marR="0" lvl="0" indent="-342900" algn="l" rtl="0">
              <a:lnSpc>
                <a:spcPct val="200000"/>
              </a:lnSpc>
              <a:spcBef>
                <a:spcPts val="0"/>
              </a:spcBef>
              <a:spcAft>
                <a:spcPts val="0"/>
              </a:spcAft>
              <a:buClr>
                <a:schemeClr val="tx1"/>
              </a:buClr>
              <a:buSzPts val="1920"/>
              <a:buFont typeface="Noto Sans Symbols"/>
              <a:buChar char="⮚"/>
            </a:pPr>
            <a:r>
              <a:rPr lang="en-US" sz="1600" b="0" i="1" u="none" strike="noStrike" cap="none" dirty="0">
                <a:solidFill>
                  <a:schemeClr val="tx1"/>
                </a:solidFill>
                <a:latin typeface="Arial"/>
                <a:ea typeface="Arial"/>
                <a:cs typeface="Arial"/>
                <a:sym typeface="Arial"/>
              </a:rPr>
              <a:t>Flow /Structure of Project Life Cycle</a:t>
            </a:r>
            <a:endParaRPr lang="en-US" dirty="0">
              <a:solidFill>
                <a:schemeClr val="tx1"/>
              </a:solidFill>
            </a:endParaRPr>
          </a:p>
          <a:p>
            <a:pPr marL="342900" marR="0" lvl="0" indent="-342900" algn="l" rtl="0">
              <a:lnSpc>
                <a:spcPct val="200000"/>
              </a:lnSpc>
              <a:spcBef>
                <a:spcPts val="0"/>
              </a:spcBef>
              <a:spcAft>
                <a:spcPts val="0"/>
              </a:spcAft>
              <a:buClr>
                <a:schemeClr val="tx1"/>
              </a:buClr>
              <a:buSzPts val="1920"/>
              <a:buFont typeface="Noto Sans Symbols"/>
              <a:buChar char="⮚"/>
            </a:pPr>
            <a:r>
              <a:rPr lang="en-US" sz="1600" b="0" i="1" u="none" strike="noStrike" cap="none" dirty="0">
                <a:solidFill>
                  <a:schemeClr val="tx1"/>
                </a:solidFill>
                <a:latin typeface="Arial"/>
                <a:ea typeface="Arial"/>
                <a:cs typeface="Arial"/>
                <a:sym typeface="Arial"/>
              </a:rPr>
              <a:t>Data collection</a:t>
            </a:r>
            <a:endParaRPr lang="en-US" dirty="0">
              <a:solidFill>
                <a:schemeClr val="tx1"/>
              </a:solidFill>
            </a:endParaRP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sz="1600" b="0" i="1" u="none" strike="noStrike" cap="none" dirty="0">
                <a:solidFill>
                  <a:schemeClr val="tx1"/>
                </a:solidFill>
                <a:latin typeface="Arial"/>
                <a:ea typeface="Arial"/>
                <a:cs typeface="Arial"/>
                <a:sym typeface="Arial"/>
              </a:rPr>
              <a:t>EDA / Data Cleaning</a:t>
            </a:r>
            <a:endParaRPr lang="en-US" dirty="0">
              <a:solidFill>
                <a:schemeClr val="tx1"/>
              </a:solidFill>
            </a:endParaRPr>
          </a:p>
          <a:p>
            <a:pPr marL="342900" marR="0" lvl="0" indent="-342900" algn="l" rtl="0">
              <a:lnSpc>
                <a:spcPct val="200000"/>
              </a:lnSpc>
              <a:spcBef>
                <a:spcPts val="0"/>
              </a:spcBef>
              <a:spcAft>
                <a:spcPts val="0"/>
              </a:spcAft>
              <a:buClr>
                <a:schemeClr val="bg2"/>
              </a:buClr>
              <a:buSzPts val="1920"/>
              <a:buFont typeface="Noto Sans Symbols"/>
              <a:buChar char="⮚"/>
            </a:pPr>
            <a:r>
              <a:rPr lang="en-US" sz="1600" b="0" i="1" u="none" strike="noStrike" cap="none" dirty="0">
                <a:solidFill>
                  <a:schemeClr val="tx1"/>
                </a:solidFill>
                <a:latin typeface="Arial"/>
                <a:ea typeface="Arial"/>
                <a:cs typeface="Arial"/>
                <a:sym typeface="Arial"/>
              </a:rPr>
              <a:t>Model building</a:t>
            </a:r>
            <a:endParaRPr lang="en-US" dirty="0">
              <a:solidFill>
                <a:schemeClr val="tx1"/>
              </a:solidFill>
            </a:endParaRPr>
          </a:p>
          <a:p>
            <a:pPr marL="342900" marR="0" lvl="0" indent="-342900" algn="l" rtl="0">
              <a:lnSpc>
                <a:spcPct val="200000"/>
              </a:lnSpc>
              <a:spcBef>
                <a:spcPts val="0"/>
              </a:spcBef>
              <a:spcAft>
                <a:spcPts val="0"/>
              </a:spcAft>
              <a:buClr>
                <a:schemeClr val="bg2"/>
              </a:buClr>
              <a:buSzPts val="1920"/>
              <a:buFont typeface="Noto Sans Symbols"/>
              <a:buChar char="⮚"/>
            </a:pPr>
            <a:r>
              <a:rPr lang="en-US" sz="1600" b="0" i="1" u="none" strike="noStrike" cap="none" dirty="0">
                <a:solidFill>
                  <a:schemeClr val="tx1"/>
                </a:solidFill>
                <a:latin typeface="Arial"/>
                <a:ea typeface="Arial"/>
                <a:cs typeface="Arial"/>
                <a:sym typeface="Arial"/>
              </a:rPr>
              <a:t>Model deployment</a:t>
            </a:r>
            <a:endParaRPr lang="en-US" dirty="0">
              <a:solidFill>
                <a:schemeClr val="tx1"/>
              </a:solidFill>
            </a:endParaRPr>
          </a:p>
          <a:p>
            <a:pPr marL="0" indent="0">
              <a:buNone/>
            </a:pPr>
            <a:endParaRPr dirty="0">
              <a:solidFill>
                <a:schemeClr val="tx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1ED2-6EFC-6261-C543-07865E496606}"/>
              </a:ext>
            </a:extLst>
          </p:cNvPr>
          <p:cNvSpPr>
            <a:spLocks noGrp="1"/>
          </p:cNvSpPr>
          <p:nvPr>
            <p:ph type="title"/>
          </p:nvPr>
        </p:nvSpPr>
        <p:spPr/>
        <p:txBody>
          <a:bodyPr/>
          <a:lstStyle/>
          <a:p>
            <a:r>
              <a:rPr lang="en-US" sz="3200" b="1" dirty="0">
                <a:solidFill>
                  <a:schemeClr val="tx1"/>
                </a:solidFill>
                <a:latin typeface="Times New Roman"/>
                <a:ea typeface="Times New Roman"/>
                <a:cs typeface="Times New Roman"/>
                <a:sym typeface="Times New Roman"/>
              </a:rPr>
              <a:t>Business Objective:-</a:t>
            </a:r>
            <a:endParaRPr lang="en-US" dirty="0">
              <a:solidFill>
                <a:schemeClr val="tx1"/>
              </a:solidFill>
            </a:endParaRPr>
          </a:p>
        </p:txBody>
      </p:sp>
      <p:sp>
        <p:nvSpPr>
          <p:cNvPr id="5" name="TextBox 4">
            <a:extLst>
              <a:ext uri="{FF2B5EF4-FFF2-40B4-BE49-F238E27FC236}">
                <a16:creationId xmlns:a16="http://schemas.microsoft.com/office/drawing/2014/main" id="{55E74CAF-41A1-BD59-B9A1-EB5E0095FB3A}"/>
              </a:ext>
            </a:extLst>
          </p:cNvPr>
          <p:cNvSpPr txBox="1"/>
          <p:nvPr/>
        </p:nvSpPr>
        <p:spPr>
          <a:xfrm>
            <a:off x="855859" y="2077711"/>
            <a:ext cx="9766852" cy="707886"/>
          </a:xfrm>
          <a:prstGeom prst="rect">
            <a:avLst/>
          </a:prstGeom>
          <a:noFill/>
        </p:spPr>
        <p:txBody>
          <a:bodyPr wrap="square" rtlCol="0">
            <a:spAutoFit/>
          </a:bodyPr>
          <a:lstStyle/>
          <a:p>
            <a:r>
              <a:rPr lang="en-US" sz="2000" dirty="0"/>
              <a:t>Generate, analyze and Process the features from the datasets and use them to recommend books according to the user.</a:t>
            </a:r>
          </a:p>
        </p:txBody>
      </p:sp>
    </p:spTree>
    <p:extLst>
      <p:ext uri="{BB962C8B-B14F-4D97-AF65-F5344CB8AC3E}">
        <p14:creationId xmlns:p14="http://schemas.microsoft.com/office/powerpoint/2010/main" val="113366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F1EA-34B9-856F-FD6E-B15065018F43}"/>
              </a:ext>
            </a:extLst>
          </p:cNvPr>
          <p:cNvSpPr>
            <a:spLocks noGrp="1"/>
          </p:cNvSpPr>
          <p:nvPr>
            <p:ph type="title"/>
          </p:nvPr>
        </p:nvSpPr>
        <p:spPr/>
        <p:txBody>
          <a:bodyPr/>
          <a:lstStyle/>
          <a:p>
            <a:r>
              <a:rPr lang="en-US" b="1" dirty="0">
                <a:latin typeface="+mj-lt"/>
              </a:rPr>
              <a:t>Importing Libraries &amp; Datasets:</a:t>
            </a:r>
          </a:p>
        </p:txBody>
      </p:sp>
      <p:pic>
        <p:nvPicPr>
          <p:cNvPr id="5" name="Picture 4">
            <a:extLst>
              <a:ext uri="{FF2B5EF4-FFF2-40B4-BE49-F238E27FC236}">
                <a16:creationId xmlns:a16="http://schemas.microsoft.com/office/drawing/2014/main" id="{340DA411-4F33-E22E-AC7D-1D98685A5588}"/>
              </a:ext>
            </a:extLst>
          </p:cNvPr>
          <p:cNvPicPr>
            <a:picLocks noChangeAspect="1"/>
          </p:cNvPicPr>
          <p:nvPr/>
        </p:nvPicPr>
        <p:blipFill>
          <a:blip r:embed="rId2"/>
          <a:stretch>
            <a:fillRect/>
          </a:stretch>
        </p:blipFill>
        <p:spPr>
          <a:xfrm>
            <a:off x="965900" y="1419863"/>
            <a:ext cx="6555685" cy="3337667"/>
          </a:xfrm>
          <a:prstGeom prst="rect">
            <a:avLst/>
          </a:prstGeom>
        </p:spPr>
      </p:pic>
    </p:spTree>
    <p:extLst>
      <p:ext uri="{BB962C8B-B14F-4D97-AF65-F5344CB8AC3E}">
        <p14:creationId xmlns:p14="http://schemas.microsoft.com/office/powerpoint/2010/main" val="327742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82F17-FAA0-E273-D4E1-01EDFBB152C6}"/>
              </a:ext>
            </a:extLst>
          </p:cNvPr>
          <p:cNvSpPr txBox="1">
            <a:spLocks noGrp="1"/>
          </p:cNvSpPr>
          <p:nvPr>
            <p:ph type="title"/>
          </p:nvPr>
        </p:nvSpPr>
        <p:spPr>
          <a:xfrm>
            <a:off x="965200" y="471488"/>
            <a:ext cx="10260013" cy="677078"/>
          </a:xfrm>
          <a:prstGeom prst="rect">
            <a:avLst/>
          </a:prstGeom>
          <a:noFill/>
        </p:spPr>
        <p:txBody>
          <a:bodyPr wrap="square" rtlCol="0">
            <a:spAutoFit/>
          </a:bodyPr>
          <a:lstStyle/>
          <a:p>
            <a:r>
              <a:rPr lang="en-US" sz="3200" b="1" dirty="0">
                <a:latin typeface="+mj-lt"/>
                <a:ea typeface="Times New Roman"/>
                <a:cs typeface="Times New Roman"/>
                <a:sym typeface="Times New Roman"/>
              </a:rPr>
              <a:t>Data set Details :-  </a:t>
            </a:r>
            <a:endParaRPr lang="en-US" sz="3200" dirty="0">
              <a:latin typeface="+mj-lt"/>
            </a:endParaRPr>
          </a:p>
        </p:txBody>
      </p:sp>
      <p:sp>
        <p:nvSpPr>
          <p:cNvPr id="5" name="Rectangle 1">
            <a:extLst>
              <a:ext uri="{FF2B5EF4-FFF2-40B4-BE49-F238E27FC236}">
                <a16:creationId xmlns:a16="http://schemas.microsoft.com/office/drawing/2014/main" id="{E3A037DD-3D55-E21F-7B65-E616CC4276EB}"/>
              </a:ext>
            </a:extLst>
          </p:cNvPr>
          <p:cNvSpPr>
            <a:spLocks noGrp="1" noChangeArrowheads="1"/>
          </p:cNvSpPr>
          <p:nvPr>
            <p:ph type="body" idx="1"/>
          </p:nvPr>
        </p:nvSpPr>
        <p:spPr bwMode="auto">
          <a:xfrm>
            <a:off x="484631" y="1056052"/>
            <a:ext cx="1142032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u="none" strike="noStrike" cap="none" normalizeH="0" baseline="0" dirty="0">
                <a:ln>
                  <a:noFill/>
                </a:ln>
                <a:solidFill>
                  <a:srgbClr val="000000"/>
                </a:solidFill>
                <a:effectLst/>
                <a:latin typeface="+mn-lt"/>
                <a:ea typeface="Times New Roman" panose="02020603050405020304" pitchFamily="18" charset="0"/>
              </a:rPr>
              <a:t>Users</a:t>
            </a:r>
            <a:br>
              <a:rPr kumimoji="0" lang="en-US" altLang="en-US" u="none" strike="noStrike" cap="none" normalizeH="0" baseline="0" dirty="0">
                <a:ln>
                  <a:noFill/>
                </a:ln>
                <a:solidFill>
                  <a:srgbClr val="000000"/>
                </a:solidFill>
                <a:effectLst/>
                <a:latin typeface="+mn-lt"/>
                <a:ea typeface="Times New Roman" panose="02020603050405020304" pitchFamily="18" charset="0"/>
              </a:rPr>
            </a:br>
            <a:r>
              <a:rPr kumimoji="0" lang="en-US" altLang="en-US" u="none" strike="noStrike" cap="none" normalizeH="0" baseline="0" dirty="0">
                <a:ln>
                  <a:noFill/>
                </a:ln>
                <a:solidFill>
                  <a:srgbClr val="000000"/>
                </a:solidFill>
                <a:effectLst/>
                <a:latin typeface="+mn-lt"/>
                <a:ea typeface="Times New Roman" panose="02020603050405020304" pitchFamily="18" charset="0"/>
              </a:rPr>
              <a:t>Contains the users. Note that user IDs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User-ID</a:t>
            </a:r>
            <a:r>
              <a:rPr kumimoji="0" lang="en-US" altLang="en-US" u="none" strike="noStrike" cap="none" normalizeH="0" baseline="0" dirty="0">
                <a:ln>
                  <a:noFill/>
                </a:ln>
                <a:solidFill>
                  <a:srgbClr val="000000"/>
                </a:solidFill>
                <a:effectLst/>
                <a:latin typeface="+mn-lt"/>
                <a:ea typeface="Times New Roman" panose="02020603050405020304" pitchFamily="18" charset="0"/>
              </a:rPr>
              <a:t>) have been anonymized and map to integers. Demographic data is provided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Location</a:t>
            </a:r>
            <a:r>
              <a:rPr kumimoji="0" lang="en-US" altLang="en-US" u="none" strike="noStrike" cap="none" normalizeH="0" baseline="0" dirty="0">
                <a:ln>
                  <a:noFill/>
                </a:ln>
                <a:solidFill>
                  <a:srgbClr val="000000"/>
                </a:solidFill>
                <a:effectLst/>
                <a:latin typeface="+mn-lt"/>
                <a:ea typeface="Times New Roman" panose="02020603050405020304" pitchFamily="18" charset="0"/>
              </a:rPr>
              <a:t>,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Age</a:t>
            </a:r>
            <a:r>
              <a:rPr kumimoji="0" lang="en-US" altLang="en-US" u="none" strike="noStrike" cap="none" normalizeH="0" baseline="0" dirty="0">
                <a:ln>
                  <a:noFill/>
                </a:ln>
                <a:solidFill>
                  <a:srgbClr val="000000"/>
                </a:solidFill>
                <a:effectLst/>
                <a:latin typeface="+mn-lt"/>
                <a:ea typeface="Times New Roman" panose="02020603050405020304" pitchFamily="18" charset="0"/>
              </a:rPr>
              <a:t>) if available. Otherwise, these fields contain NULL-values.</a:t>
            </a:r>
          </a:p>
          <a:p>
            <a:pPr marL="0" marR="0" lvl="0" indent="0" algn="l" defTabSz="914400" rtl="0" eaLnBrk="0" fontAlgn="base" latinLnBrk="0" hangingPunct="0">
              <a:lnSpc>
                <a:spcPct val="100000"/>
              </a:lnSpc>
              <a:spcBef>
                <a:spcPct val="0"/>
              </a:spcBef>
              <a:spcAft>
                <a:spcPct val="0"/>
              </a:spcAft>
              <a:buClrTx/>
              <a:buSzTx/>
              <a:buNone/>
              <a:tabLst>
                <a:tab pos="457200" algn="l"/>
              </a:tabLst>
            </a:pPr>
            <a:endParaRPr kumimoji="0" lang="en-US" altLang="en-US" sz="240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endParaRPr kumimoji="0" lang="en-US" altLang="en-US" sz="240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u="none" strike="noStrike" cap="none" normalizeH="0" baseline="0" dirty="0">
                <a:ln>
                  <a:noFill/>
                </a:ln>
                <a:solidFill>
                  <a:srgbClr val="000000"/>
                </a:solidFill>
                <a:effectLst/>
                <a:latin typeface="+mn-lt"/>
                <a:ea typeface="Times New Roman" panose="02020603050405020304" pitchFamily="18" charset="0"/>
              </a:rPr>
              <a:t>Books</a:t>
            </a:r>
            <a:br>
              <a:rPr kumimoji="0" lang="en-US" altLang="en-US" u="none" strike="noStrike" cap="none" normalizeH="0" baseline="0" dirty="0">
                <a:ln>
                  <a:noFill/>
                </a:ln>
                <a:solidFill>
                  <a:srgbClr val="000000"/>
                </a:solidFill>
                <a:effectLst/>
                <a:latin typeface="+mn-lt"/>
                <a:ea typeface="Times New Roman" panose="02020603050405020304" pitchFamily="18" charset="0"/>
              </a:rPr>
            </a:br>
            <a:r>
              <a:rPr kumimoji="0" lang="en-US" altLang="en-US" u="none" strike="noStrike" cap="none" normalizeH="0" baseline="0" dirty="0" err="1">
                <a:ln>
                  <a:noFill/>
                </a:ln>
                <a:solidFill>
                  <a:srgbClr val="000000"/>
                </a:solidFill>
                <a:effectLst/>
                <a:latin typeface="+mn-lt"/>
                <a:ea typeface="Times New Roman" panose="02020603050405020304" pitchFamily="18" charset="0"/>
              </a:rPr>
              <a:t>Books</a:t>
            </a:r>
            <a:r>
              <a:rPr kumimoji="0" lang="en-US" altLang="en-US" u="none" strike="noStrike" cap="none" normalizeH="0" baseline="0" dirty="0">
                <a:ln>
                  <a:noFill/>
                </a:ln>
                <a:solidFill>
                  <a:srgbClr val="000000"/>
                </a:solidFill>
                <a:effectLst/>
                <a:latin typeface="+mn-lt"/>
                <a:ea typeface="Times New Roman" panose="02020603050405020304" pitchFamily="18" charset="0"/>
              </a:rPr>
              <a:t> are identified by their respective ISBN. Invalid ISBNs have already been removed from the dataset. Moreover, some content-based information is given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Book-Title</a:t>
            </a:r>
            <a:r>
              <a:rPr kumimoji="0" lang="en-US" altLang="en-US" u="none" strike="noStrike" cap="none" normalizeH="0" baseline="0" dirty="0">
                <a:ln>
                  <a:noFill/>
                </a:ln>
                <a:solidFill>
                  <a:srgbClr val="000000"/>
                </a:solidFill>
                <a:effectLst/>
                <a:latin typeface="+mn-lt"/>
                <a:ea typeface="Times New Roman" panose="02020603050405020304" pitchFamily="18" charset="0"/>
              </a:rPr>
              <a:t>,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Book-Author</a:t>
            </a:r>
            <a:r>
              <a:rPr kumimoji="0" lang="en-US" altLang="en-US" u="none" strike="noStrike" cap="none" normalizeH="0" baseline="0" dirty="0">
                <a:ln>
                  <a:noFill/>
                </a:ln>
                <a:solidFill>
                  <a:srgbClr val="000000"/>
                </a:solidFill>
                <a:effectLst/>
                <a:latin typeface="+mn-lt"/>
                <a:ea typeface="Times New Roman" panose="02020603050405020304" pitchFamily="18" charset="0"/>
              </a:rPr>
              <a:t>,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Year-Of-Publication</a:t>
            </a:r>
            <a:r>
              <a:rPr kumimoji="0" lang="en-US" altLang="en-US" u="none" strike="noStrike" cap="none" normalizeH="0" baseline="0" dirty="0">
                <a:ln>
                  <a:noFill/>
                </a:ln>
                <a:solidFill>
                  <a:srgbClr val="000000"/>
                </a:solidFill>
                <a:effectLst/>
                <a:latin typeface="+mn-lt"/>
                <a:ea typeface="Times New Roman" panose="02020603050405020304" pitchFamily="18" charset="0"/>
              </a:rPr>
              <a:t>,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Publisher</a:t>
            </a:r>
            <a:r>
              <a:rPr kumimoji="0" lang="en-US" altLang="en-US" u="none" strike="noStrike" cap="none" normalizeH="0" baseline="0" dirty="0">
                <a:ln>
                  <a:noFill/>
                </a:ln>
                <a:solidFill>
                  <a:srgbClr val="000000"/>
                </a:solidFill>
                <a:effectLst/>
                <a:latin typeface="+mn-lt"/>
                <a:ea typeface="Times New Roman" panose="02020603050405020304" pitchFamily="18" charset="0"/>
              </a:rPr>
              <a:t>), obtained from Amazon Web Services. Note that in case of several authors, only the first is provided. URLs linking to cover images are also given, appearing in three different </a:t>
            </a:r>
            <a:r>
              <a:rPr kumimoji="0" lang="en-US" altLang="en-US" u="none" strike="noStrike" cap="none" normalizeH="0" baseline="0" dirty="0" err="1">
                <a:ln>
                  <a:noFill/>
                </a:ln>
                <a:solidFill>
                  <a:srgbClr val="000000"/>
                </a:solidFill>
                <a:effectLst/>
                <a:latin typeface="+mn-lt"/>
                <a:ea typeface="Times New Roman" panose="02020603050405020304" pitchFamily="18" charset="0"/>
              </a:rPr>
              <a:t>flavours</a:t>
            </a:r>
            <a:r>
              <a:rPr kumimoji="0" lang="en-US" altLang="en-US" u="none" strike="noStrike" cap="none" normalizeH="0" baseline="0" dirty="0">
                <a:ln>
                  <a:noFill/>
                </a:ln>
                <a:solidFill>
                  <a:srgbClr val="000000"/>
                </a:solidFill>
                <a:effectLst/>
                <a:latin typeface="+mn-lt"/>
                <a:ea typeface="Times New Roman" panose="02020603050405020304" pitchFamily="18" charset="0"/>
              </a:rPr>
              <a:t>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Image-URL-S</a:t>
            </a:r>
            <a:r>
              <a:rPr kumimoji="0" lang="en-US" altLang="en-US" u="none" strike="noStrike" cap="none" normalizeH="0" baseline="0" dirty="0">
                <a:ln>
                  <a:noFill/>
                </a:ln>
                <a:solidFill>
                  <a:srgbClr val="000000"/>
                </a:solidFill>
                <a:effectLst/>
                <a:latin typeface="+mn-lt"/>
                <a:ea typeface="Times New Roman" panose="02020603050405020304" pitchFamily="18" charset="0"/>
              </a:rPr>
              <a:t>,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Image-URL-M</a:t>
            </a:r>
            <a:r>
              <a:rPr kumimoji="0" lang="en-US" altLang="en-US" u="none" strike="noStrike" cap="none" normalizeH="0" baseline="0" dirty="0">
                <a:ln>
                  <a:noFill/>
                </a:ln>
                <a:solidFill>
                  <a:srgbClr val="000000"/>
                </a:solidFill>
                <a:effectLst/>
                <a:latin typeface="+mn-lt"/>
                <a:ea typeface="Times New Roman" panose="02020603050405020304" pitchFamily="18" charset="0"/>
              </a:rPr>
              <a:t>,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Image-URL-L</a:t>
            </a:r>
            <a:r>
              <a:rPr kumimoji="0" lang="en-US" altLang="en-US" u="none" strike="noStrike" cap="none" normalizeH="0" baseline="0" dirty="0">
                <a:ln>
                  <a:noFill/>
                </a:ln>
                <a:solidFill>
                  <a:srgbClr val="000000"/>
                </a:solidFill>
                <a:effectLst/>
                <a:latin typeface="+mn-lt"/>
                <a:ea typeface="Times New Roman" panose="02020603050405020304" pitchFamily="18" charset="0"/>
              </a:rPr>
              <a:t>), i.e., small, medium, large. These URLs point to the Amazon web site.</a:t>
            </a:r>
          </a:p>
          <a:p>
            <a:pPr marL="0" marR="0" lvl="0" indent="0" algn="l" defTabSz="914400" rtl="0" eaLnBrk="0" fontAlgn="base" latinLnBrk="0" hangingPunct="0">
              <a:lnSpc>
                <a:spcPct val="100000"/>
              </a:lnSpc>
              <a:spcBef>
                <a:spcPct val="0"/>
              </a:spcBef>
              <a:spcAft>
                <a:spcPct val="0"/>
              </a:spcAft>
              <a:buClrTx/>
              <a:buSzTx/>
              <a:buNone/>
              <a:tabLst>
                <a:tab pos="457200" algn="l"/>
              </a:tabLst>
            </a:pPr>
            <a:endParaRPr kumimoji="0" lang="en-US" altLang="en-US" u="none" strike="noStrike" cap="none" normalizeH="0" baseline="0" dirty="0">
              <a:ln>
                <a:noFill/>
              </a:ln>
              <a:solidFill>
                <a:srgbClr val="000000"/>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endParaRPr lang="en-US" altLang="en-US" dirty="0">
              <a:solidFill>
                <a:srgbClr val="000000"/>
              </a:solidFill>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endParaRPr kumimoji="0" lang="en-US" altLang="en-US" u="none" strike="noStrike" cap="none" normalizeH="0" baseline="0" dirty="0">
              <a:ln>
                <a:noFill/>
              </a:ln>
              <a:solidFill>
                <a:srgbClr val="000000"/>
              </a:solidFill>
              <a:effectLst/>
              <a:latin typeface="+mn-lt"/>
              <a:ea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u="none" strike="noStrike" cap="none" normalizeH="0" baseline="0" dirty="0">
                <a:ln>
                  <a:noFill/>
                </a:ln>
                <a:solidFill>
                  <a:srgbClr val="000000"/>
                </a:solidFill>
                <a:effectLst/>
                <a:latin typeface="+mn-lt"/>
                <a:ea typeface="Times New Roman" panose="02020603050405020304" pitchFamily="18" charset="0"/>
              </a:rPr>
              <a:t>Ratings</a:t>
            </a:r>
            <a:br>
              <a:rPr kumimoji="0" lang="en-US" altLang="en-US" u="none" strike="noStrike" cap="none" normalizeH="0" baseline="0" dirty="0">
                <a:ln>
                  <a:noFill/>
                </a:ln>
                <a:solidFill>
                  <a:srgbClr val="000000"/>
                </a:solidFill>
                <a:effectLst/>
                <a:latin typeface="+mn-lt"/>
                <a:ea typeface="Times New Roman" panose="02020603050405020304" pitchFamily="18" charset="0"/>
              </a:rPr>
            </a:br>
            <a:r>
              <a:rPr kumimoji="0" lang="en-US" altLang="en-US" u="none" strike="noStrike" cap="none" normalizeH="0" baseline="0" dirty="0">
                <a:ln>
                  <a:noFill/>
                </a:ln>
                <a:solidFill>
                  <a:srgbClr val="000000"/>
                </a:solidFill>
                <a:effectLst/>
                <a:latin typeface="+mn-lt"/>
                <a:ea typeface="Times New Roman" panose="02020603050405020304" pitchFamily="18" charset="0"/>
              </a:rPr>
              <a:t>Contains the book rating information. Ratings (</a:t>
            </a:r>
            <a:r>
              <a:rPr kumimoji="0" lang="en-US" altLang="en-US" u="none" strike="noStrike" cap="none" normalizeH="0" baseline="0" dirty="0">
                <a:ln>
                  <a:noFill/>
                </a:ln>
                <a:solidFill>
                  <a:srgbClr val="000000"/>
                </a:solidFill>
                <a:effectLst/>
                <a:latin typeface="+mn-lt"/>
                <a:ea typeface="Arial" panose="020B0604020202020204" pitchFamily="34" charset="0"/>
                <a:cs typeface="Courier New" panose="02070309020205020404" pitchFamily="49" charset="0"/>
              </a:rPr>
              <a:t>Book-Rating</a:t>
            </a:r>
            <a:r>
              <a:rPr kumimoji="0" lang="en-US" altLang="en-US" u="none" strike="noStrike" cap="none" normalizeH="0" baseline="0" dirty="0">
                <a:ln>
                  <a:noFill/>
                </a:ln>
                <a:solidFill>
                  <a:srgbClr val="000000"/>
                </a:solidFill>
                <a:effectLst/>
                <a:latin typeface="+mn-lt"/>
                <a:ea typeface="Times New Roman" panose="02020603050405020304" pitchFamily="18" charset="0"/>
              </a:rPr>
              <a:t>) are either explicit, expressed on a scale from 1-10 (higher values denoting higher appreciation), or implicit, expressed by 0.</a:t>
            </a:r>
          </a:p>
          <a:p>
            <a:pPr marL="0" marR="0" lvl="0" indent="0" defTabSz="914400" rtl="0" eaLnBrk="0" fontAlgn="base" latinLnBrk="0" hangingPunct="0">
              <a:lnSpc>
                <a:spcPct val="100000"/>
              </a:lnSpc>
              <a:spcBef>
                <a:spcPct val="0"/>
              </a:spcBef>
              <a:spcAft>
                <a:spcPct val="0"/>
              </a:spcAft>
              <a:buClrTx/>
              <a:buSzTx/>
              <a:buNone/>
              <a:tabLst>
                <a:tab pos="457200" algn="l"/>
              </a:tabLst>
            </a:pPr>
            <a:endParaRPr kumimoji="0" lang="en-US" altLang="en-US" sz="360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7CEA6B09-93B6-F56C-DD6C-61D481669689}"/>
              </a:ext>
            </a:extLst>
          </p:cNvPr>
          <p:cNvPicPr>
            <a:picLocks noChangeAspect="1"/>
          </p:cNvPicPr>
          <p:nvPr/>
        </p:nvPicPr>
        <p:blipFill>
          <a:blip r:embed="rId2"/>
          <a:stretch>
            <a:fillRect/>
          </a:stretch>
        </p:blipFill>
        <p:spPr>
          <a:xfrm>
            <a:off x="555653" y="2016136"/>
            <a:ext cx="5751442" cy="542925"/>
          </a:xfrm>
          <a:prstGeom prst="rect">
            <a:avLst/>
          </a:prstGeom>
        </p:spPr>
      </p:pic>
      <p:pic>
        <p:nvPicPr>
          <p:cNvPr id="7" name="Picture 6">
            <a:extLst>
              <a:ext uri="{FF2B5EF4-FFF2-40B4-BE49-F238E27FC236}">
                <a16:creationId xmlns:a16="http://schemas.microsoft.com/office/drawing/2014/main" id="{595787DA-7870-099B-6683-7009022943B3}"/>
              </a:ext>
            </a:extLst>
          </p:cNvPr>
          <p:cNvPicPr>
            <a:picLocks noChangeAspect="1"/>
          </p:cNvPicPr>
          <p:nvPr/>
        </p:nvPicPr>
        <p:blipFill>
          <a:blip r:embed="rId3"/>
          <a:stretch>
            <a:fillRect/>
          </a:stretch>
        </p:blipFill>
        <p:spPr>
          <a:xfrm>
            <a:off x="555653" y="4062070"/>
            <a:ext cx="8677275" cy="648982"/>
          </a:xfrm>
          <a:prstGeom prst="rect">
            <a:avLst/>
          </a:prstGeom>
        </p:spPr>
      </p:pic>
      <p:pic>
        <p:nvPicPr>
          <p:cNvPr id="8" name="Picture 7">
            <a:extLst>
              <a:ext uri="{FF2B5EF4-FFF2-40B4-BE49-F238E27FC236}">
                <a16:creationId xmlns:a16="http://schemas.microsoft.com/office/drawing/2014/main" id="{A2EEC69B-A50B-1841-FEFA-9C226F8A7B54}"/>
              </a:ext>
            </a:extLst>
          </p:cNvPr>
          <p:cNvPicPr>
            <a:picLocks noChangeAspect="1"/>
          </p:cNvPicPr>
          <p:nvPr/>
        </p:nvPicPr>
        <p:blipFill>
          <a:blip r:embed="rId4"/>
          <a:stretch>
            <a:fillRect/>
          </a:stretch>
        </p:blipFill>
        <p:spPr>
          <a:xfrm>
            <a:off x="555653" y="5725852"/>
            <a:ext cx="5764695" cy="586313"/>
          </a:xfrm>
          <a:prstGeom prst="rect">
            <a:avLst/>
          </a:prstGeom>
        </p:spPr>
      </p:pic>
    </p:spTree>
    <p:extLst>
      <p:ext uri="{BB962C8B-B14F-4D97-AF65-F5344CB8AC3E}">
        <p14:creationId xmlns:p14="http://schemas.microsoft.com/office/powerpoint/2010/main" val="201866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3F02-8CCC-1387-7CCD-3269AA29D955}"/>
              </a:ext>
            </a:extLst>
          </p:cNvPr>
          <p:cNvSpPr>
            <a:spLocks noGrp="1"/>
          </p:cNvSpPr>
          <p:nvPr>
            <p:ph type="title"/>
          </p:nvPr>
        </p:nvSpPr>
        <p:spPr/>
        <p:txBody>
          <a:bodyPr/>
          <a:lstStyle/>
          <a:p>
            <a:r>
              <a:rPr lang="en-IN" b="1" i="0" dirty="0">
                <a:solidFill>
                  <a:schemeClr val="tx1"/>
                </a:solidFill>
                <a:effectLst/>
                <a:latin typeface="+mj-lt"/>
              </a:rPr>
              <a:t>Data Cleaning and Pre-Processing</a:t>
            </a:r>
            <a:br>
              <a:rPr lang="en-IN" b="1" i="0" dirty="0">
                <a:solidFill>
                  <a:srgbClr val="C9D1D9"/>
                </a:solidFill>
                <a:effectLst/>
                <a:latin typeface="-apple-system"/>
              </a:rPr>
            </a:br>
            <a:endParaRPr lang="en-IN" dirty="0"/>
          </a:p>
        </p:txBody>
      </p:sp>
      <p:sp>
        <p:nvSpPr>
          <p:cNvPr id="3" name="Text Placeholder 2">
            <a:extLst>
              <a:ext uri="{FF2B5EF4-FFF2-40B4-BE49-F238E27FC236}">
                <a16:creationId xmlns:a16="http://schemas.microsoft.com/office/drawing/2014/main" id="{8A9B719B-BB4C-BE25-E542-A07697AFC19A}"/>
              </a:ext>
            </a:extLst>
          </p:cNvPr>
          <p:cNvSpPr>
            <a:spLocks noGrp="1"/>
          </p:cNvSpPr>
          <p:nvPr>
            <p:ph type="body" idx="1"/>
          </p:nvPr>
        </p:nvSpPr>
        <p:spPr/>
        <p:txBody>
          <a:bodyPr/>
          <a:lstStyle/>
          <a:p>
            <a:pPr marL="203195" indent="0">
              <a:buNone/>
            </a:pPr>
            <a:r>
              <a:rPr lang="en-US" b="0" i="1" dirty="0">
                <a:solidFill>
                  <a:schemeClr val="tx1"/>
                </a:solidFill>
                <a:effectLst/>
                <a:latin typeface="+mn-lt"/>
              </a:rPr>
              <a:t>For Books Table:</a:t>
            </a:r>
          </a:p>
          <a:p>
            <a:r>
              <a:rPr lang="en-US" b="0" i="1" dirty="0">
                <a:solidFill>
                  <a:schemeClr val="tx1"/>
                </a:solidFill>
                <a:effectLst/>
                <a:latin typeface="+mn-lt"/>
              </a:rPr>
              <a:t>Drop all three Image URL features.</a:t>
            </a:r>
          </a:p>
          <a:p>
            <a:endParaRPr lang="en-US" b="0" i="1" dirty="0">
              <a:solidFill>
                <a:schemeClr val="tx1"/>
              </a:solidFill>
              <a:effectLst/>
              <a:latin typeface="+mn-lt"/>
            </a:endParaRPr>
          </a:p>
          <a:p>
            <a:r>
              <a:rPr lang="en-US" b="0" i="1" dirty="0">
                <a:solidFill>
                  <a:schemeClr val="tx1"/>
                </a:solidFill>
                <a:effectLst/>
                <a:latin typeface="+mn-lt"/>
              </a:rPr>
              <a:t>Check for the number of null values in each column. There comes only 3 null values in the table. Replace these three empty cells with ‘Other’.</a:t>
            </a:r>
          </a:p>
          <a:p>
            <a:endParaRPr lang="en-US" b="0" i="1" dirty="0">
              <a:solidFill>
                <a:schemeClr val="tx1"/>
              </a:solidFill>
              <a:effectLst/>
              <a:latin typeface="+mn-lt"/>
            </a:endParaRPr>
          </a:p>
          <a:p>
            <a:r>
              <a:rPr lang="en-US" b="0" i="1" dirty="0">
                <a:solidFill>
                  <a:schemeClr val="tx1"/>
                </a:solidFill>
                <a:effectLst/>
                <a:latin typeface="+mn-lt"/>
              </a:rPr>
              <a:t>Check for the unique years of publications. Two values in the year column are publishers. Also, for three tuples name of the author of the book was merged with the title of the book. Manually set the values for these three above obtained tuples for each of their features using the ISBN of the book.</a:t>
            </a:r>
          </a:p>
          <a:p>
            <a:endParaRPr lang="en-US" b="0" i="1" dirty="0">
              <a:solidFill>
                <a:schemeClr val="tx1"/>
              </a:solidFill>
              <a:effectLst/>
              <a:latin typeface="+mn-lt"/>
            </a:endParaRPr>
          </a:p>
          <a:p>
            <a:r>
              <a:rPr lang="en-US" b="0" i="1" dirty="0">
                <a:solidFill>
                  <a:schemeClr val="tx1"/>
                </a:solidFill>
                <a:effectLst/>
                <a:latin typeface="+mn-lt"/>
              </a:rPr>
              <a:t>Convert the type of the years of publications feature to the integer.</a:t>
            </a:r>
          </a:p>
          <a:p>
            <a:endParaRPr lang="en-US" b="0" i="1" dirty="0">
              <a:solidFill>
                <a:schemeClr val="tx1"/>
              </a:solidFill>
              <a:effectLst/>
              <a:latin typeface="+mn-lt"/>
            </a:endParaRPr>
          </a:p>
          <a:p>
            <a:r>
              <a:rPr lang="en-US" b="0" i="1" dirty="0">
                <a:solidFill>
                  <a:schemeClr val="tx1"/>
                </a:solidFill>
                <a:effectLst/>
                <a:latin typeface="+mn-lt"/>
              </a:rPr>
              <a:t>By keeping the range of valid years as less than 2022 and not 0, replace all invalid years with the mode of the publications that is 2002.</a:t>
            </a:r>
          </a:p>
          <a:p>
            <a:endParaRPr lang="en-US" b="0" i="1" dirty="0">
              <a:solidFill>
                <a:schemeClr val="tx1"/>
              </a:solidFill>
              <a:effectLst/>
              <a:latin typeface="+mn-lt"/>
            </a:endParaRPr>
          </a:p>
          <a:p>
            <a:pPr marL="203195" indent="0">
              <a:buNone/>
            </a:pPr>
            <a:endParaRPr lang="en-IN" dirty="0"/>
          </a:p>
        </p:txBody>
      </p:sp>
    </p:spTree>
    <p:extLst>
      <p:ext uri="{BB962C8B-B14F-4D97-AF65-F5344CB8AC3E}">
        <p14:creationId xmlns:p14="http://schemas.microsoft.com/office/powerpoint/2010/main" val="116295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4105A8-7C56-E35E-C8B9-B510861CBF60}"/>
              </a:ext>
            </a:extLst>
          </p:cNvPr>
          <p:cNvSpPr txBox="1"/>
          <p:nvPr/>
        </p:nvSpPr>
        <p:spPr>
          <a:xfrm>
            <a:off x="1056443" y="841445"/>
            <a:ext cx="9223898" cy="4524315"/>
          </a:xfrm>
          <a:prstGeom prst="rect">
            <a:avLst/>
          </a:prstGeom>
          <a:noFill/>
        </p:spPr>
        <p:txBody>
          <a:bodyPr wrap="square">
            <a:spAutoFit/>
          </a:bodyPr>
          <a:lstStyle/>
          <a:p>
            <a:pPr marL="203195" indent="0" algn="l">
              <a:buNone/>
            </a:pPr>
            <a:r>
              <a:rPr lang="en-US" b="0" i="1" dirty="0">
                <a:solidFill>
                  <a:schemeClr val="tx1"/>
                </a:solidFill>
                <a:effectLst/>
                <a:latin typeface="+mn-lt"/>
              </a:rPr>
              <a:t>For Users Table:</a:t>
            </a:r>
          </a:p>
          <a:p>
            <a:pPr marL="203195" indent="0" algn="l">
              <a:buNone/>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Check for null values in the table. The Age column has more than 1 lakh null values.</a:t>
            </a:r>
          </a:p>
          <a:p>
            <a:pPr algn="l">
              <a:buFont typeface="Arial" panose="020B0604020202020204" pitchFamily="34" charset="0"/>
              <a:buChar char="•"/>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Check for unique values present in the Age column. There are many invalid ages present like 0 or 244.</a:t>
            </a:r>
          </a:p>
          <a:p>
            <a:pPr algn="l">
              <a:buFont typeface="Arial" panose="020B0604020202020204" pitchFamily="34" charset="0"/>
              <a:buChar char="•"/>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By keeping the valid age range of readers as 10 to 80 replace null values and invalid ages in the Age column with the mean of valid ages.</a:t>
            </a:r>
          </a:p>
          <a:p>
            <a:pPr algn="l">
              <a:buFont typeface="Arial" panose="020B0604020202020204" pitchFamily="34" charset="0"/>
              <a:buChar char="•"/>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The location column has 3 values city, state, and country. These are split into 3 different columns named; City, State, and Country respectively, keep only Country column. In the case of null value, ‘other’ has been assigned as the entity value.</a:t>
            </a:r>
          </a:p>
          <a:p>
            <a:pPr algn="l">
              <a:buFont typeface="Arial" panose="020B0604020202020204" pitchFamily="34" charset="0"/>
              <a:buChar char="•"/>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Removal of duplicate entries from the table.</a:t>
            </a:r>
          </a:p>
          <a:p>
            <a:endParaRPr lang="en-IN" dirty="0"/>
          </a:p>
        </p:txBody>
      </p:sp>
    </p:spTree>
    <p:extLst>
      <p:ext uri="{BB962C8B-B14F-4D97-AF65-F5344CB8AC3E}">
        <p14:creationId xmlns:p14="http://schemas.microsoft.com/office/powerpoint/2010/main" val="93360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CD6CE-053E-B970-E407-E598C40F8B25}"/>
              </a:ext>
            </a:extLst>
          </p:cNvPr>
          <p:cNvSpPr txBox="1"/>
          <p:nvPr/>
        </p:nvSpPr>
        <p:spPr>
          <a:xfrm>
            <a:off x="1855433" y="2000954"/>
            <a:ext cx="8220722" cy="2308324"/>
          </a:xfrm>
          <a:prstGeom prst="rect">
            <a:avLst/>
          </a:prstGeom>
          <a:noFill/>
        </p:spPr>
        <p:txBody>
          <a:bodyPr wrap="square">
            <a:spAutoFit/>
          </a:bodyPr>
          <a:lstStyle/>
          <a:p>
            <a:pPr marL="203195" indent="0" algn="l">
              <a:buNone/>
            </a:pPr>
            <a:r>
              <a:rPr lang="en-US" b="0" i="1" dirty="0">
                <a:solidFill>
                  <a:schemeClr val="tx1"/>
                </a:solidFill>
                <a:effectLst/>
                <a:latin typeface="+mn-lt"/>
              </a:rPr>
              <a:t>For Ratings Table:</a:t>
            </a:r>
          </a:p>
          <a:p>
            <a:pPr marL="203195" indent="0" algn="l">
              <a:buNone/>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Check for null values in the table.</a:t>
            </a:r>
          </a:p>
          <a:p>
            <a:pPr algn="l">
              <a:buFont typeface="Arial" panose="020B0604020202020204" pitchFamily="34" charset="0"/>
              <a:buChar char="•"/>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Check for Rating column and User-ID column to be an integer.</a:t>
            </a:r>
          </a:p>
          <a:p>
            <a:pPr algn="l">
              <a:buFont typeface="Arial" panose="020B0604020202020204" pitchFamily="34" charset="0"/>
              <a:buChar char="•"/>
            </a:pPr>
            <a:endParaRPr lang="en-US" b="0" i="1" dirty="0">
              <a:solidFill>
                <a:schemeClr val="tx1"/>
              </a:solidFill>
              <a:effectLst/>
              <a:latin typeface="+mn-lt"/>
            </a:endParaRPr>
          </a:p>
          <a:p>
            <a:pPr algn="l">
              <a:buFont typeface="Arial" panose="020B0604020202020204" pitchFamily="34" charset="0"/>
              <a:buChar char="•"/>
            </a:pPr>
            <a:r>
              <a:rPr lang="en-US" b="0" i="1" dirty="0">
                <a:solidFill>
                  <a:schemeClr val="tx1"/>
                </a:solidFill>
                <a:effectLst/>
                <a:latin typeface="+mn-lt"/>
              </a:rPr>
              <a:t>Removal of duplicate entries from the table.</a:t>
            </a:r>
          </a:p>
          <a:p>
            <a:endParaRPr lang="en-IN" dirty="0"/>
          </a:p>
        </p:txBody>
      </p:sp>
    </p:spTree>
    <p:extLst>
      <p:ext uri="{BB962C8B-B14F-4D97-AF65-F5344CB8AC3E}">
        <p14:creationId xmlns:p14="http://schemas.microsoft.com/office/powerpoint/2010/main" val="1644974344"/>
      </p:ext>
    </p:extLst>
  </p:cSld>
  <p:clrMapOvr>
    <a:masterClrMapping/>
  </p:clrMapOvr>
</p:sld>
</file>

<file path=ppt/theme/theme1.xml><?xml version="1.0" encoding="utf-8"?>
<a:theme xmlns:a="http://schemas.openxmlformats.org/drawingml/2006/main" name="French Literature by Slidesgo">
  <a:themeElements>
    <a:clrScheme name="Simple Light">
      <a:dk1>
        <a:srgbClr val="1E2E58"/>
      </a:dk1>
      <a:lt1>
        <a:srgbClr val="FFF5F1"/>
      </a:lt1>
      <a:dk2>
        <a:srgbClr val="1E2E58"/>
      </a:dk2>
      <a:lt2>
        <a:srgbClr val="FCEAE7"/>
      </a:lt2>
      <a:accent1>
        <a:srgbClr val="AFC7E7"/>
      </a:accent1>
      <a:accent2>
        <a:srgbClr val="6880BE"/>
      </a:accent2>
      <a:accent3>
        <a:srgbClr val="24386F"/>
      </a:accent3>
      <a:accent4>
        <a:srgbClr val="EB9A9E"/>
      </a:accent4>
      <a:accent5>
        <a:srgbClr val="A44358"/>
      </a:accent5>
      <a:accent6>
        <a:srgbClr val="AFC7E7"/>
      </a:accent6>
      <a:hlink>
        <a:srgbClr val="1E2E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1163</Words>
  <Application>Microsoft Office PowerPoint</Application>
  <PresentationFormat>Widescreen</PresentationFormat>
  <Paragraphs>88</Paragraphs>
  <Slides>21</Slides>
  <Notes>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21</vt:i4>
      </vt:variant>
    </vt:vector>
  </HeadingPairs>
  <TitlesOfParts>
    <vt:vector size="41" baseType="lpstr">
      <vt:lpstr>-apple-system</vt:lpstr>
      <vt:lpstr>Arial</vt:lpstr>
      <vt:lpstr>Bahnschrift SemiCondensed</vt:lpstr>
      <vt:lpstr>Bodoni MT</vt:lpstr>
      <vt:lpstr>Book Antiqua</vt:lpstr>
      <vt:lpstr>Calibri</vt:lpstr>
      <vt:lpstr>Garamond</vt:lpstr>
      <vt:lpstr>Lato</vt:lpstr>
      <vt:lpstr>Lato Black</vt:lpstr>
      <vt:lpstr>Montserrat</vt:lpstr>
      <vt:lpstr>Muli</vt:lpstr>
      <vt:lpstr>Noto Sans Symbols</vt:lpstr>
      <vt:lpstr>Playfair Display</vt:lpstr>
      <vt:lpstr>Playfair Display ExtraBold</vt:lpstr>
      <vt:lpstr>Playfair Display SemiBold</vt:lpstr>
      <vt:lpstr>Roboto</vt:lpstr>
      <vt:lpstr>Times New Roman</vt:lpstr>
      <vt:lpstr>Verdana</vt:lpstr>
      <vt:lpstr>Wingdings</vt:lpstr>
      <vt:lpstr>French Literature by Slidesgo</vt:lpstr>
      <vt:lpstr>BOOK RECOMMENDATION PROJECT</vt:lpstr>
      <vt:lpstr> Mentor: Ms. Neha Gupta Project Kick Off date: 22 Sep 2022  Team members: Mr. Vipin K C Mr. Vikram Dattatray Yewale       Mr. Anirudh C A        Miss. Ezhilmathi Arivezhil   PAVAN KUMAR M       </vt:lpstr>
      <vt:lpstr>PowerPoint Presentation</vt:lpstr>
      <vt:lpstr>Business Objective:-</vt:lpstr>
      <vt:lpstr>Importing Libraries &amp; Datasets:</vt:lpstr>
      <vt:lpstr>Data set Details :-  </vt:lpstr>
      <vt:lpstr>Data Cleaning and Pre-Processing </vt:lpstr>
      <vt:lpstr>PowerPoint Presentation</vt:lpstr>
      <vt:lpstr>PowerPoint Presentation</vt:lpstr>
      <vt:lpstr>MERGING DATASETS:  </vt:lpstr>
      <vt:lpstr>Exploratory Data Analysis</vt:lpstr>
      <vt:lpstr>Data Visualization – Based on Age</vt:lpstr>
      <vt:lpstr>Data Visualization – Based on Demography</vt:lpstr>
      <vt:lpstr>Data Visualization – Based on Publisher and Author</vt:lpstr>
      <vt:lpstr>MODEL BUILDING</vt:lpstr>
      <vt:lpstr>2.Collaborative Based Filtering </vt:lpstr>
      <vt:lpstr>1. POPULARITY BASED</vt:lpstr>
      <vt:lpstr>2.User-Based Collaborative Filtering</vt:lpstr>
      <vt:lpstr>PowerPoint Presentation</vt:lpstr>
      <vt:lpstr>Model Deployment using streamlit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PROJECT</dc:title>
  <dc:creator>ezhilmadhu93@gmail.com</dc:creator>
  <cp:lastModifiedBy>HP</cp:lastModifiedBy>
  <cp:revision>11</cp:revision>
  <dcterms:created xsi:type="dcterms:W3CDTF">2022-10-25T02:10:57Z</dcterms:created>
  <dcterms:modified xsi:type="dcterms:W3CDTF">2022-10-26T09:22:49Z</dcterms:modified>
</cp:coreProperties>
</file>