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61" r:id="rId2"/>
    <p:sldId id="258" r:id="rId3"/>
    <p:sldId id="266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22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3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8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9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09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66243" y="2348425"/>
            <a:ext cx="9404723" cy="1178119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HR Analytics: Employee Retention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66243" y="2799761"/>
            <a:ext cx="9404723" cy="1178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1084" y="113124"/>
            <a:ext cx="9404723" cy="5561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EXCEL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850" t="20203" r="17151" b="13847"/>
          <a:stretch/>
        </p:blipFill>
        <p:spPr>
          <a:xfrm>
            <a:off x="226243" y="867267"/>
            <a:ext cx="11632677" cy="57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3CC-99BC-9C0C-6960-1C54279B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600" y="238990"/>
            <a:ext cx="8825658" cy="758538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Power BI Dashboard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F350-992F-05BF-F22E-2D1A6100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" y="1123236"/>
            <a:ext cx="5869428" cy="484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F907F-9843-330B-49E6-A2110163A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0" y="1123236"/>
            <a:ext cx="5869428" cy="48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1084" y="113124"/>
            <a:ext cx="9404723" cy="5561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Power BI (data model and DAX)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2F5E7-C523-813F-7E9C-80FDAE522A45}"/>
              </a:ext>
            </a:extLst>
          </p:cNvPr>
          <p:cNvSpPr txBox="1"/>
          <p:nvPr/>
        </p:nvSpPr>
        <p:spPr>
          <a:xfrm>
            <a:off x="1379034" y="975225"/>
            <a:ext cx="9433931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Date of Joining = </a:t>
            </a:r>
            <a:r>
              <a:rPr lang="en-US" dirty="0">
                <a:latin typeface="Calibri" panose="020F0502020204030204"/>
                <a:cs typeface="Calibri" panose="020F0502020204030204" pitchFamily="34" charset="0"/>
              </a:rPr>
              <a:t>DATE(Sheet1[Year of Joining],Sheet1[Month of Joining],Sheet1[Day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Year = YEAR(Sheet1[Date of Joining].[Date])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Month Number = MONTH(Sheet1[Date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Month Full Name = FORMAT(Sheet1[Date of Joining],"MMMM")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Quarter = FORMAT(Sheet1[Date of Joining],"Q")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Year Month = FORMAT(Sheet1[Date of Joining],"YYYY-MMM")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Weekday Number = WEEKDAY(Sheet1[Date of Joining],1)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Weekday Name = FORMAT(Sheet1[Date of Joining],"DDDD")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Financial Month = IF(Sheet1[Month No.]&lt;7,Sheet1[Month No.]+6,MOD(Sheet1[Month No.],7)+1)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Financial Quarter = IF(Sheet1[Month No.]&gt;=1&amp;&amp;Sheet1[Month No.]&lt;4,"FQ3",IF(Sheet1[Month No.]&gt;=4&amp;&amp;Sheet1[Month No.]&lt;7,"FQ4",IF(Sheet1[Month No.]&gt;=7&amp;&amp;Sheet1[Month No.]&lt;10,"FQ1","FQ2")))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06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C7939C-F29F-9A57-5240-4CA57445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583" y="13073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Tableau  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daSHBOARd</a:t>
            </a:r>
            <a:endParaRPr lang="en-IN" sz="3600" b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EA0B3-C8EF-871C-C288-03635468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765110"/>
            <a:ext cx="11924522" cy="60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C9B9-A44E-2E2C-EEEF-496EE4BF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3268" y="492554"/>
            <a:ext cx="8385464" cy="1965910"/>
          </a:xfrm>
        </p:spPr>
        <p:txBody>
          <a:bodyPr/>
          <a:lstStyle/>
          <a:p>
            <a:pPr algn="ctr"/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Tableau (data model and Calculated fields)</a:t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br>
              <a:rPr lang="en-US" sz="3600" u="sng" dirty="0">
                <a:latin typeface="Arial Rounded MT Bold" panose="020F0704030504030204" pitchFamily="34" charset="0"/>
              </a:rPr>
            </a:br>
            <a:endParaRPr lang="en-IN" sz="3600" u="sng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665DD-AC00-E13C-9DBB-9F555A38136B}"/>
              </a:ext>
            </a:extLst>
          </p:cNvPr>
          <p:cNvSpPr txBox="1"/>
          <p:nvPr/>
        </p:nvSpPr>
        <p:spPr>
          <a:xfrm>
            <a:off x="1309254" y="1475509"/>
            <a:ext cx="87049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Date of Joining = MAKEDATE([Year of Joining],[Month of Joining],[Day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Year = YEAR([Date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Month Number = MONTH([Date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Month Full Name = DATENAME('month',[Date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Quarter = QUARTER([Date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Year Month = FORMAT(Sheet1[Date of Joining],"YYYY-MMM")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Weekday Number = ISOWEEKDAY([Date of Joining])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926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9057</TotalTime>
  <Words>307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Century Gothic</vt:lpstr>
      <vt:lpstr>Wingdings 3</vt:lpstr>
      <vt:lpstr>Ion</vt:lpstr>
      <vt:lpstr>HR Analytics: Employee Retention</vt:lpstr>
      <vt:lpstr>PowerPoint Presentation</vt:lpstr>
      <vt:lpstr>Power BI Dashboard</vt:lpstr>
      <vt:lpstr>PowerPoint Presentation</vt:lpstr>
      <vt:lpstr>PowerPoint Presentation</vt:lpstr>
      <vt:lpstr>Tableau (data model and Calculated fields)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hp</cp:lastModifiedBy>
  <cp:revision>74</cp:revision>
  <dcterms:created xsi:type="dcterms:W3CDTF">2022-01-08T11:53:28Z</dcterms:created>
  <dcterms:modified xsi:type="dcterms:W3CDTF">2023-07-04T08:06:05Z</dcterms:modified>
</cp:coreProperties>
</file>