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5AD3-5414-435C-A2EA-628E3709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14DC2-45E4-42D2-AC35-E24F8953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84C3-E4C7-462D-96A6-53196D23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83EC-7B23-4991-BBA2-5F703AE3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8492-4E10-4C02-BC0D-409FBF1B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0F20-088F-4499-8582-461ACBA7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DAE9-197D-4B5A-BBD7-631E04DD5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AB01-22D8-4873-9852-BBEFDEAE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7171-12C4-439A-BE70-009642B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1672-7BBB-4FCA-8E71-D9700B8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57084-4AD7-4084-9491-AF4248A47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21EF-7CA3-440F-ABBE-8F988F169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CA50-A6C6-4631-A308-1D8235C7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C287-702C-45A1-87A7-66728E0C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A4EA-3634-4D09-9702-1364EA2A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2431-D1D0-4587-BACC-20E2D4E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EC6D-D1F8-46D1-ADCF-8BDED093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75DC-88CE-4F72-9934-71A27C05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057D-92B4-425C-9711-4F14EF2E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837D-CBA9-42EE-825D-BFC63792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B17D-01B7-435F-A62F-B527B72E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BB9B7-65BB-4F7B-A481-13F64647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2D55-024E-4F8B-9F9A-E30A74FC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2484-FFD3-44E4-8D1A-BE380673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4A31-2394-44B3-909E-C333D647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DA25-EE00-4E2B-B4A5-1F64BF0A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68B3-3C3C-428D-B30A-6D02D80D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6815D-57D7-43A9-B4E8-B3154592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2635-8A35-4D64-9309-3B87CA8B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61A5A-BD17-430E-8004-72AA2DD9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C619-B641-442F-B3AC-561F15AA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2F96-423F-49D2-ACF7-C6CF67A8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1200-F8AC-4806-9853-2E135CE4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6474-209C-42CF-A88F-350CC6BD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AB622-909C-45F0-816F-35C3BF386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54757-3A92-4EF5-93DC-239858FD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735C-C6FE-43DF-A2C1-8EE7A65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695C-8ECC-47B8-A21D-1FD8392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C302C-1523-4FC5-B4F6-48E7DED6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792A-726A-4767-9EA7-9C21BAAE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77EE-D5A8-4848-AA19-7B5A43B5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DBA31-A622-4768-9552-FAA5DD81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37D5-CEEE-4514-BF92-3E0D3BD8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92F3E-E494-4C9A-AD82-A238CA9F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6B0BB-E128-4B4F-9D46-84E3854E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57F29-70A4-48BB-A0E9-ED051F99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EC82-A23D-488E-AA30-0E5D3D6E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1E17-B6DC-4341-84FB-80D0175B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9C5D1-4F99-4CC9-9F9C-190D65CA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8B3A-E3D8-4CEE-BD35-75161A3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5703-4279-4A23-8870-C94E442C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4BAB-7046-499D-9029-D911A0BB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762-5E6C-4B49-BE69-E0881ACC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A4F1A-62FA-4D8F-931A-53815C72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E889-06AB-45B7-92A9-C39C6112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3C69-CFAC-452C-8DCE-BE1EE0D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DD4F-574F-433D-B372-F3B96265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559E-E3FB-45E9-AFB2-17ED4703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3D019-FE35-4480-A5EA-670466B9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F89E-5508-499D-ACC7-6E8CD88A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6222-5C25-4BF4-A6C7-7A3B1E673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9F18-731B-4CE5-8518-EE1224CC3CD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4FBC-3270-405B-8232-517FC93C0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56CA-EDD9-4D86-BAD8-2BCB6C72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56F8-2550-4C5D-8464-29B7B2FB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0EB176-1138-401D-AD3A-E2A1CF9D24C7}"/>
              </a:ext>
            </a:extLst>
          </p:cNvPr>
          <p:cNvSpPr/>
          <p:nvPr/>
        </p:nvSpPr>
        <p:spPr>
          <a:xfrm>
            <a:off x="4234714" y="2030935"/>
            <a:ext cx="3722571" cy="3281568"/>
          </a:xfrm>
          <a:prstGeom prst="roundRect">
            <a:avLst>
              <a:gd name="adj" fmla="val 471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016A5-385E-4981-923E-53D7472E3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14" y="2109732"/>
            <a:ext cx="3253171" cy="29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CE073-BBD2-4B96-A9F8-27448313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19" y="2026294"/>
            <a:ext cx="6474513" cy="352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B96EEFA-57B1-4CDD-960F-4CC68BB45741}"/>
              </a:ext>
            </a:extLst>
          </p:cNvPr>
          <p:cNvGrpSpPr/>
          <p:nvPr/>
        </p:nvGrpSpPr>
        <p:grpSpPr>
          <a:xfrm>
            <a:off x="11646417" y="6313676"/>
            <a:ext cx="406346" cy="406346"/>
            <a:chOff x="11366498" y="6220370"/>
            <a:chExt cx="406346" cy="4063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9A552CA-92ED-46D5-B5EE-6A2A4B1E740B}"/>
                </a:ext>
              </a:extLst>
            </p:cNvPr>
            <p:cNvSpPr/>
            <p:nvPr/>
          </p:nvSpPr>
          <p:spPr>
            <a:xfrm>
              <a:off x="11366498" y="6220370"/>
              <a:ext cx="406346" cy="40634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B0604020202020204" pitchFamily="2" charset="-79"/>
              </a:endParaRPr>
            </a:p>
          </p:txBody>
        </p:sp>
        <p:pic>
          <p:nvPicPr>
            <p:cNvPr id="6" name="Graphic 5" descr="Single gear">
              <a:extLst>
                <a:ext uri="{FF2B5EF4-FFF2-40B4-BE49-F238E27FC236}">
                  <a16:creationId xmlns:a16="http://schemas.microsoft.com/office/drawing/2014/main" id="{205EC1B2-BDAD-413A-9405-EC27AAEB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1366498" y="6220370"/>
              <a:ext cx="406346" cy="406346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0429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09E8E3-EAA1-4894-8471-ADAD5AB01060}"/>
              </a:ext>
            </a:extLst>
          </p:cNvPr>
          <p:cNvSpPr/>
          <p:nvPr/>
        </p:nvSpPr>
        <p:spPr>
          <a:xfrm>
            <a:off x="9974621" y="630306"/>
            <a:ext cx="2152654" cy="6162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B0604020202020204" pitchFamily="2" charset="-79"/>
            </a:endParaRP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F4078-EB4C-40B4-B76E-15595385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19" y="2026294"/>
            <a:ext cx="6474513" cy="352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88047D-0B81-4AFF-B237-B1A6CF8DE749}"/>
              </a:ext>
            </a:extLst>
          </p:cNvPr>
          <p:cNvSpPr/>
          <p:nvPr/>
        </p:nvSpPr>
        <p:spPr>
          <a:xfrm>
            <a:off x="9974621" y="6386340"/>
            <a:ext cx="2152654" cy="4063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B0604020202020204" pitchFamily="2" charset="-79"/>
            </a:endParaRPr>
          </a:p>
        </p:txBody>
      </p:sp>
      <p:pic>
        <p:nvPicPr>
          <p:cNvPr id="24" name="Graphic 23" descr="Circle with left arrow">
            <a:extLst>
              <a:ext uri="{FF2B5EF4-FFF2-40B4-BE49-F238E27FC236}">
                <a16:creationId xmlns:a16="http://schemas.microsoft.com/office/drawing/2014/main" id="{35B1BC79-B09D-4FBE-BC62-18C953B74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74621" y="6386340"/>
            <a:ext cx="406346" cy="40634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3ED9A-4C5F-4661-9317-0552DB89B064}"/>
              </a:ext>
            </a:extLst>
          </p:cNvPr>
          <p:cNvGrpSpPr/>
          <p:nvPr/>
        </p:nvGrpSpPr>
        <p:grpSpPr>
          <a:xfrm>
            <a:off x="9974621" y="630306"/>
            <a:ext cx="2152654" cy="406346"/>
            <a:chOff x="9974621" y="630306"/>
            <a:chExt cx="2152654" cy="40634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FF60F2-EFD7-4C56-A618-D5FA92889EB3}"/>
                </a:ext>
              </a:extLst>
            </p:cNvPr>
            <p:cNvSpPr/>
            <p:nvPr/>
          </p:nvSpPr>
          <p:spPr>
            <a:xfrm>
              <a:off x="9974621" y="630306"/>
              <a:ext cx="2152654" cy="40634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rPr>
                <a:t>              USUARIOS</a:t>
              </a:r>
            </a:p>
          </p:txBody>
        </p:sp>
        <p:pic>
          <p:nvPicPr>
            <p:cNvPr id="26" name="Graphic 25" descr="Social network">
              <a:extLst>
                <a:ext uri="{FF2B5EF4-FFF2-40B4-BE49-F238E27FC236}">
                  <a16:creationId xmlns:a16="http://schemas.microsoft.com/office/drawing/2014/main" id="{6D637809-1486-4BDA-9041-9C4ABC33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075289" y="630306"/>
              <a:ext cx="406346" cy="40634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456F5C-4AE0-4B3D-985B-604AF2886BDC}"/>
              </a:ext>
            </a:extLst>
          </p:cNvPr>
          <p:cNvGrpSpPr/>
          <p:nvPr/>
        </p:nvGrpSpPr>
        <p:grpSpPr>
          <a:xfrm>
            <a:off x="9974621" y="1036652"/>
            <a:ext cx="2152654" cy="406346"/>
            <a:chOff x="9974621" y="630306"/>
            <a:chExt cx="2152654" cy="40634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C6EC9-9974-43AA-8999-42676B5B4D2F}"/>
                </a:ext>
              </a:extLst>
            </p:cNvPr>
            <p:cNvSpPr/>
            <p:nvPr/>
          </p:nvSpPr>
          <p:spPr>
            <a:xfrm>
              <a:off x="9974621" y="630306"/>
              <a:ext cx="2152654" cy="40634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rPr>
                <a:t>              USUARIOS</a:t>
              </a:r>
            </a:p>
          </p:txBody>
        </p:sp>
        <p:pic>
          <p:nvPicPr>
            <p:cNvPr id="33" name="Graphic 32" descr="Social network">
              <a:extLst>
                <a:ext uri="{FF2B5EF4-FFF2-40B4-BE49-F238E27FC236}">
                  <a16:creationId xmlns:a16="http://schemas.microsoft.com/office/drawing/2014/main" id="{A276F7CC-7C96-4785-9799-378B2B4D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075289" y="630306"/>
              <a:ext cx="406346" cy="406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93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8682BA-F581-4F73-9020-C7D9826F2231}"/>
              </a:ext>
            </a:extLst>
          </p:cNvPr>
          <p:cNvGrpSpPr/>
          <p:nvPr/>
        </p:nvGrpSpPr>
        <p:grpSpPr>
          <a:xfrm>
            <a:off x="2875408" y="2039885"/>
            <a:ext cx="6457962" cy="3513549"/>
            <a:chOff x="2867019" y="2036538"/>
            <a:chExt cx="6457962" cy="3513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B49E8C-8B24-4773-BFE3-DBCB3810AC3B}"/>
                </a:ext>
              </a:extLst>
            </p:cNvPr>
            <p:cNvGrpSpPr/>
            <p:nvPr/>
          </p:nvGrpSpPr>
          <p:grpSpPr>
            <a:xfrm>
              <a:off x="2867019" y="2036538"/>
              <a:ext cx="6457962" cy="3513549"/>
              <a:chOff x="2867019" y="2271431"/>
              <a:chExt cx="6457962" cy="2315138"/>
            </a:xfrm>
            <a:effectLst/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DC6E4F5-D005-4D39-A69F-865909849573}"/>
                  </a:ext>
                </a:extLst>
              </p:cNvPr>
              <p:cNvSpPr/>
              <p:nvPr/>
            </p:nvSpPr>
            <p:spPr>
              <a:xfrm>
                <a:off x="2867019" y="3043144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COBROS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1D1CC80-552C-47C5-9963-B2FD66D74D2D}"/>
                  </a:ext>
                </a:extLst>
              </p:cNvPr>
              <p:cNvSpPr/>
              <p:nvPr/>
            </p:nvSpPr>
            <p:spPr>
              <a:xfrm>
                <a:off x="7172327" y="2271431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REPORTES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9692DBD-4C22-42BA-8339-6682F458BCF4}"/>
                  </a:ext>
                </a:extLst>
              </p:cNvPr>
              <p:cNvSpPr/>
              <p:nvPr/>
            </p:nvSpPr>
            <p:spPr>
              <a:xfrm>
                <a:off x="2867019" y="2271431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ASISTENCIA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5815F75-6C16-4711-A1DB-91A908B07553}"/>
                  </a:ext>
                </a:extLst>
              </p:cNvPr>
              <p:cNvSpPr/>
              <p:nvPr/>
            </p:nvSpPr>
            <p:spPr>
              <a:xfrm>
                <a:off x="7172327" y="3043142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GASTOS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EDC678-6AE8-4832-96B7-083AFFCB5B1D}"/>
                  </a:ext>
                </a:extLst>
              </p:cNvPr>
              <p:cNvSpPr/>
              <p:nvPr/>
            </p:nvSpPr>
            <p:spPr>
              <a:xfrm>
                <a:off x="5019673" y="2271431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ATLETAS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2DBD641-946D-474B-A274-5590A9BCDF2C}"/>
                  </a:ext>
                </a:extLst>
              </p:cNvPr>
              <p:cNvSpPr/>
              <p:nvPr/>
            </p:nvSpPr>
            <p:spPr>
              <a:xfrm>
                <a:off x="5019673" y="3043143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EQUIPOS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62B278E-7CFF-4B16-8BA6-74BCE2BAD845}"/>
                  </a:ext>
                </a:extLst>
              </p:cNvPr>
              <p:cNvSpPr/>
              <p:nvPr/>
            </p:nvSpPr>
            <p:spPr>
              <a:xfrm>
                <a:off x="5019673" y="3814856"/>
                <a:ext cx="2152654" cy="7717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B0604020202020204" pitchFamily="2" charset="-79"/>
                </a:endParaRPr>
              </a:p>
              <a:p>
                <a:pPr algn="ctr"/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Bahnschrift SemiBold Condensed" panose="020B0502040204020203" pitchFamily="34" charset="0"/>
                    <a:cs typeface="Aharoni" panose="020B0604020202020204" pitchFamily="2" charset="-79"/>
                  </a:rPr>
                  <a:t>CLASES</a:t>
                </a:r>
              </a:p>
            </p:txBody>
          </p:sp>
        </p:grpSp>
        <p:pic>
          <p:nvPicPr>
            <p:cNvPr id="6" name="Graphic 5" descr="Checklist RTL">
              <a:extLst>
                <a:ext uri="{FF2B5EF4-FFF2-40B4-BE49-F238E27FC236}">
                  <a16:creationId xmlns:a16="http://schemas.microsoft.com/office/drawing/2014/main" id="{2155C2FC-B68A-4A18-A5B0-4C9A37E8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356" y="2259438"/>
              <a:ext cx="406346" cy="406346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3FC7531B-BA96-420C-BD16-A9F3E6AF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9488" y="2259438"/>
              <a:ext cx="406346" cy="406346"/>
            </a:xfrm>
            <a:prstGeom prst="rect">
              <a:avLst/>
            </a:prstGeom>
          </p:spPr>
        </p:pic>
        <p:pic>
          <p:nvPicPr>
            <p:cNvPr id="8" name="Graphic 7" descr="Money">
              <a:extLst>
                <a:ext uri="{FF2B5EF4-FFF2-40B4-BE49-F238E27FC236}">
                  <a16:creationId xmlns:a16="http://schemas.microsoft.com/office/drawing/2014/main" id="{3EF1C0CD-A0CB-48A0-BB08-FA5C77D6A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60007" y="3386966"/>
              <a:ext cx="406346" cy="406346"/>
            </a:xfrm>
            <a:prstGeom prst="rect">
              <a:avLst/>
            </a:prstGeom>
          </p:spPr>
        </p:pic>
        <p:pic>
          <p:nvPicPr>
            <p:cNvPr id="9" name="Graphic 8" descr="Wallet">
              <a:extLst>
                <a:ext uri="{FF2B5EF4-FFF2-40B4-BE49-F238E27FC236}">
                  <a16:creationId xmlns:a16="http://schemas.microsoft.com/office/drawing/2014/main" id="{0CB74C15-DFB0-4F33-BBD2-82BBDED92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45481" y="3386966"/>
              <a:ext cx="406346" cy="406346"/>
            </a:xfrm>
            <a:prstGeom prst="rect">
              <a:avLst/>
            </a:prstGeom>
          </p:spPr>
        </p:pic>
        <p:pic>
          <p:nvPicPr>
            <p:cNvPr id="10" name="Graphic 9" descr="Monthly calendar">
              <a:extLst>
                <a:ext uri="{FF2B5EF4-FFF2-40B4-BE49-F238E27FC236}">
                  <a16:creationId xmlns:a16="http://schemas.microsoft.com/office/drawing/2014/main" id="{B763F4A5-435F-4633-8E4D-96F900BA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92827" y="4561203"/>
              <a:ext cx="406346" cy="406346"/>
            </a:xfrm>
            <a:prstGeom prst="rect">
              <a:avLst/>
            </a:prstGeom>
          </p:spPr>
        </p:pic>
        <p:pic>
          <p:nvPicPr>
            <p:cNvPr id="11" name="Graphic 10" descr="Target Audience">
              <a:extLst>
                <a:ext uri="{FF2B5EF4-FFF2-40B4-BE49-F238E27FC236}">
                  <a16:creationId xmlns:a16="http://schemas.microsoft.com/office/drawing/2014/main" id="{4829E9E2-D7FB-4A6A-8227-5DA7A2583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8820" y="2259438"/>
              <a:ext cx="406346" cy="406346"/>
            </a:xfrm>
            <a:prstGeom prst="rect">
              <a:avLst/>
            </a:prstGeom>
          </p:spPr>
        </p:pic>
        <p:pic>
          <p:nvPicPr>
            <p:cNvPr id="12" name="Graphic 11" descr="Meeting">
              <a:extLst>
                <a:ext uri="{FF2B5EF4-FFF2-40B4-BE49-F238E27FC236}">
                  <a16:creationId xmlns:a16="http://schemas.microsoft.com/office/drawing/2014/main" id="{0314F7B6-4371-4460-AD0E-8FDB9B7C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72993" y="3430620"/>
              <a:ext cx="406346" cy="406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44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Kristopher Crawford</dc:creator>
  <cp:lastModifiedBy>Kristopher Crawford</cp:lastModifiedBy>
  <cp:revision>30</cp:revision>
  <dcterms:created xsi:type="dcterms:W3CDTF">2020-01-31T19:29:48Z</dcterms:created>
  <dcterms:modified xsi:type="dcterms:W3CDTF">2020-02-04T19:42:41Z</dcterms:modified>
</cp:coreProperties>
</file>