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B19C8B-37C9-4099-A0A1-CDB33C487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2BDC54-6E70-42AF-8DF5-5581570019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732C-AFA6-4F90-A0E9-B142D0AE8612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B8393-AB45-4FBC-BE02-1E415E0C9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76DABE-AA81-490D-BED5-111BD8ECD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F52C-A6A9-42F9-BDCD-530CFA39A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7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AD879568-518D-4EC1-87E0-27DB27D03722}"/>
              </a:ext>
            </a:extLst>
          </p:cNvPr>
          <p:cNvSpPr/>
          <p:nvPr userDrawn="1"/>
        </p:nvSpPr>
        <p:spPr>
          <a:xfrm>
            <a:off x="3" y="6477000"/>
            <a:ext cx="12191997" cy="190499"/>
          </a:xfrm>
          <a:custGeom>
            <a:avLst/>
            <a:gdLst/>
            <a:ahLst/>
            <a:cxnLst/>
            <a:rect l="l" t="t" r="r" b="b"/>
            <a:pathLst>
              <a:path w="4816592" h="543967">
                <a:moveTo>
                  <a:pt x="0" y="0"/>
                </a:moveTo>
                <a:lnTo>
                  <a:pt x="4816592" y="0"/>
                </a:lnTo>
                <a:lnTo>
                  <a:pt x="4816592" y="543967"/>
                </a:lnTo>
                <a:lnTo>
                  <a:pt x="0" y="543967"/>
                </a:lnTo>
                <a:close/>
              </a:path>
            </a:pathLst>
          </a:custGeom>
          <a:gradFill rotWithShape="1">
            <a:gsLst>
              <a:gs pos="0">
                <a:srgbClr val="B81B22">
                  <a:alpha val="100000"/>
                </a:srgbClr>
              </a:gs>
              <a:gs pos="25000">
                <a:srgbClr val="B81B22">
                  <a:alpha val="99500"/>
                </a:srgbClr>
              </a:gs>
              <a:gs pos="50000">
                <a:srgbClr val="E82A34">
                  <a:alpha val="100000"/>
                </a:srgbClr>
              </a:gs>
              <a:gs pos="75000">
                <a:srgbClr val="F89DA1">
                  <a:alpha val="100000"/>
                </a:srgbClr>
              </a:gs>
              <a:gs pos="100000">
                <a:srgbClr val="C00000"/>
              </a:gs>
            </a:gsLst>
            <a:lin ang="0"/>
          </a:gra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CB20688-EC16-4E7D-A453-5ABC801C1D2F}"/>
              </a:ext>
            </a:extLst>
          </p:cNvPr>
          <p:cNvGrpSpPr/>
          <p:nvPr userDrawn="1"/>
        </p:nvGrpSpPr>
        <p:grpSpPr>
          <a:xfrm>
            <a:off x="0" y="190501"/>
            <a:ext cx="12192000" cy="190499"/>
            <a:chOff x="0" y="0"/>
            <a:chExt cx="4816593" cy="5439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1740F81-2949-4DF5-B15E-79ABF450EC6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2C8B0022-59E1-4C12-B59F-D11D529B0B4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FDB6B37D-982A-41F7-B473-B9D803515CCA}"/>
              </a:ext>
            </a:extLst>
          </p:cNvPr>
          <p:cNvSpPr/>
          <p:nvPr userDrawn="1"/>
        </p:nvSpPr>
        <p:spPr>
          <a:xfrm flipV="1">
            <a:off x="-76200" y="-1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710A213-6593-4476-BA63-EAD05EE2CEC1}"/>
              </a:ext>
            </a:extLst>
          </p:cNvPr>
          <p:cNvSpPr txBox="1"/>
          <p:nvPr userDrawn="1"/>
        </p:nvSpPr>
        <p:spPr>
          <a:xfrm>
            <a:off x="3103229" y="1772912"/>
            <a:ext cx="5448300" cy="2607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1F96E77-5C4A-44C5-BF09-C30BB7B98546}"/>
              </a:ext>
            </a:extLst>
          </p:cNvPr>
          <p:cNvSpPr/>
          <p:nvPr userDrawn="1"/>
        </p:nvSpPr>
        <p:spPr>
          <a:xfrm rot="10800000" flipV="1">
            <a:off x="9467850" y="2581924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9E5A321-5A8B-45BD-8428-6F7B1491C59A}"/>
              </a:ext>
            </a:extLst>
          </p:cNvPr>
          <p:cNvSpPr txBox="1"/>
          <p:nvPr userDrawn="1"/>
        </p:nvSpPr>
        <p:spPr>
          <a:xfrm>
            <a:off x="4953425" y="4506083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Vue02</a:t>
            </a:r>
            <a:endParaRPr lang="en-US" sz="24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73DBFE5-1790-4C60-A481-25F83AE8A3FD}"/>
              </a:ext>
            </a:extLst>
          </p:cNvPr>
          <p:cNvSpPr txBox="1"/>
          <p:nvPr userDrawn="1"/>
        </p:nvSpPr>
        <p:spPr>
          <a:xfrm>
            <a:off x="4948703" y="5122209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TW" altLang="en-US" sz="2400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陳世曄</a:t>
            </a:r>
            <a:endParaRPr lang="en-US" sz="2400" kern="12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BE9787-E20E-4BF0-A642-DF919247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6669248" y="5163297"/>
            <a:ext cx="2887910" cy="1422043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51D7FE4E-A2F3-47A3-B7B4-58436738D5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13277" y="4936042"/>
            <a:ext cx="1671678" cy="15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A605423-4786-4302-8C3C-1AF0D60B3D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8632145" y="363329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5A567A-37D8-4CBB-B195-07843AA394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193" y="5968821"/>
            <a:ext cx="468681" cy="4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EFD8E65-E030-439A-9F19-D1C761A1D0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973384"/>
            <a:ext cx="12115800" cy="5038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"/>
              <a:defRPr sz="1800"/>
            </a:lvl1pPr>
            <a:lvl2pPr marL="800100" indent="-342900">
              <a:buFont typeface="Wingdings" panose="05000000000000000000" pitchFamily="2" charset="2"/>
              <a:buChar char=""/>
              <a:defRPr sz="1800"/>
            </a:lvl2pPr>
            <a:lvl3pPr marL="1143000" indent="-228600">
              <a:buFont typeface="Wingdings" panose="05000000000000000000" pitchFamily="2" charset="2"/>
              <a:buChar char=""/>
              <a:defRPr sz="1800"/>
            </a:lvl3pPr>
            <a:lvl4pPr marL="1600200" indent="-228600">
              <a:buFont typeface="Wingdings" panose="05000000000000000000" pitchFamily="2" charset="2"/>
              <a:buChar char=""/>
              <a:defRPr sz="1800"/>
            </a:lvl4pPr>
            <a:lvl5pPr marL="2057400" indent="-228600">
              <a:buFont typeface="Wingdings" panose="05000000000000000000" pitchFamily="2" charset="2"/>
              <a:buChar char=""/>
              <a:defRPr sz="1800"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1"/>
            <a:ext cx="12192000" cy="947571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" y="-57148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TW" dirty="0"/>
              <a:t>15161651616516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99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0"/>
            <a:ext cx="12192000" cy="1325563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94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A9E2A-5608-49EA-BEF1-4C76C4673AAA}"/>
              </a:ext>
            </a:extLst>
          </p:cNvPr>
          <p:cNvSpPr/>
          <p:nvPr userDrawn="1"/>
        </p:nvSpPr>
        <p:spPr>
          <a:xfrm rot="10800000" flipV="1">
            <a:off x="3643687" y="3800361"/>
            <a:ext cx="1130461" cy="636106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6DE857-C2BF-4773-A63A-2954EF749E27}"/>
              </a:ext>
            </a:extLst>
          </p:cNvPr>
          <p:cNvSpPr/>
          <p:nvPr userDrawn="1"/>
        </p:nvSpPr>
        <p:spPr>
          <a:xfrm rot="10800000" flipV="1">
            <a:off x="2453693" y="5290433"/>
            <a:ext cx="1130461" cy="636106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DCC0A2-C788-47C3-A6C7-EF237803236F}"/>
              </a:ext>
            </a:extLst>
          </p:cNvPr>
          <p:cNvSpPr/>
          <p:nvPr userDrawn="1"/>
        </p:nvSpPr>
        <p:spPr>
          <a:xfrm rot="10800000" flipV="1">
            <a:off x="1219200" y="3840108"/>
            <a:ext cx="1130461" cy="636106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912CE-2405-40FB-91F5-0C16CE0DB10E}"/>
              </a:ext>
            </a:extLst>
          </p:cNvPr>
          <p:cNvSpPr/>
          <p:nvPr userDrawn="1"/>
        </p:nvSpPr>
        <p:spPr>
          <a:xfrm rot="10800000" flipV="1">
            <a:off x="1219199" y="5322691"/>
            <a:ext cx="1130461" cy="636106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7302B3-16D0-4AEA-B4AD-E1077BCF2D4B}"/>
              </a:ext>
            </a:extLst>
          </p:cNvPr>
          <p:cNvSpPr/>
          <p:nvPr userDrawn="1"/>
        </p:nvSpPr>
        <p:spPr>
          <a:xfrm rot="10800000" flipV="1">
            <a:off x="3688186" y="5268410"/>
            <a:ext cx="1130461" cy="636106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5A0C59-692D-4F64-A1A3-2B5277F0B312}"/>
              </a:ext>
            </a:extLst>
          </p:cNvPr>
          <p:cNvSpPr/>
          <p:nvPr userDrawn="1"/>
        </p:nvSpPr>
        <p:spPr>
          <a:xfrm rot="10800000" flipV="1">
            <a:off x="1219199" y="3034856"/>
            <a:ext cx="1130461" cy="636106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C1A964-ABBF-41AA-B4EA-EF7EF4226074}"/>
              </a:ext>
            </a:extLst>
          </p:cNvPr>
          <p:cNvSpPr/>
          <p:nvPr userDrawn="1"/>
        </p:nvSpPr>
        <p:spPr>
          <a:xfrm rot="10800000" flipV="1">
            <a:off x="1219199" y="4565991"/>
            <a:ext cx="1130461" cy="636106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0766BC-5425-4C61-8A96-BA5EF8473C39}"/>
              </a:ext>
            </a:extLst>
          </p:cNvPr>
          <p:cNvSpPr/>
          <p:nvPr userDrawn="1"/>
        </p:nvSpPr>
        <p:spPr>
          <a:xfrm rot="10800000" flipV="1">
            <a:off x="3643687" y="4565991"/>
            <a:ext cx="1130461" cy="636106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E23C10-EC86-498D-84F8-73EB84A1E4F2}"/>
              </a:ext>
            </a:extLst>
          </p:cNvPr>
          <p:cNvSpPr/>
          <p:nvPr userDrawn="1"/>
        </p:nvSpPr>
        <p:spPr>
          <a:xfrm rot="10800000" flipV="1">
            <a:off x="2431444" y="4523305"/>
            <a:ext cx="1130461" cy="636106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FD1470-C100-40F3-9EB9-7266B9AC0FCD}"/>
              </a:ext>
            </a:extLst>
          </p:cNvPr>
          <p:cNvSpPr/>
          <p:nvPr userDrawn="1"/>
        </p:nvSpPr>
        <p:spPr>
          <a:xfrm rot="10800000" flipV="1">
            <a:off x="4855929" y="3796097"/>
            <a:ext cx="1130461" cy="636106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80F641-2D2C-416F-905D-00BA4A643229}"/>
              </a:ext>
            </a:extLst>
          </p:cNvPr>
          <p:cNvSpPr/>
          <p:nvPr userDrawn="1"/>
        </p:nvSpPr>
        <p:spPr>
          <a:xfrm rot="10800000" flipV="1">
            <a:off x="4855929" y="4523306"/>
            <a:ext cx="1130461" cy="636106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305AE-786A-46C3-B739-4DE8E498C25B}"/>
              </a:ext>
            </a:extLst>
          </p:cNvPr>
          <p:cNvSpPr/>
          <p:nvPr userDrawn="1"/>
        </p:nvSpPr>
        <p:spPr>
          <a:xfrm rot="10800000" flipV="1">
            <a:off x="4855929" y="5250515"/>
            <a:ext cx="1130461" cy="636106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D1B8E1-732C-4A15-80AD-78E43948F5D4}"/>
              </a:ext>
            </a:extLst>
          </p:cNvPr>
          <p:cNvSpPr/>
          <p:nvPr userDrawn="1"/>
        </p:nvSpPr>
        <p:spPr>
          <a:xfrm rot="10800000" flipV="1">
            <a:off x="2420669" y="3009787"/>
            <a:ext cx="1130461" cy="636106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2CDB29-7300-40CD-8EE6-66F452A83A07}"/>
              </a:ext>
            </a:extLst>
          </p:cNvPr>
          <p:cNvSpPr/>
          <p:nvPr userDrawn="1"/>
        </p:nvSpPr>
        <p:spPr>
          <a:xfrm rot="10800000" flipV="1">
            <a:off x="2431444" y="3824919"/>
            <a:ext cx="1130461" cy="636106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8C6357-1BB6-48DE-B63E-AFF0CA51D47F}"/>
              </a:ext>
            </a:extLst>
          </p:cNvPr>
          <p:cNvSpPr/>
          <p:nvPr userDrawn="1"/>
        </p:nvSpPr>
        <p:spPr>
          <a:xfrm rot="10800000" flipV="1">
            <a:off x="3551130" y="3030185"/>
            <a:ext cx="1130461" cy="636106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1ECCE2-1C9E-4068-B4EA-D4399566332B}"/>
              </a:ext>
            </a:extLst>
          </p:cNvPr>
          <p:cNvSpPr/>
          <p:nvPr userDrawn="1"/>
        </p:nvSpPr>
        <p:spPr>
          <a:xfrm rot="10800000" flipV="1">
            <a:off x="5894039" y="3043326"/>
            <a:ext cx="1130461" cy="636106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74A308-8517-403C-8B6C-7C89648FA378}"/>
              </a:ext>
            </a:extLst>
          </p:cNvPr>
          <p:cNvSpPr/>
          <p:nvPr userDrawn="1"/>
        </p:nvSpPr>
        <p:spPr>
          <a:xfrm rot="10800000" flipV="1">
            <a:off x="4692569" y="3055213"/>
            <a:ext cx="1130461" cy="636106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6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>
            <a:extLst>
              <a:ext uri="{FF2B5EF4-FFF2-40B4-BE49-F238E27FC236}">
                <a16:creationId xmlns:a16="http://schemas.microsoft.com/office/drawing/2014/main" id="{2FEFF4FC-CDC4-4FC6-820D-38CBA8E9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22E0FF-347F-4B97-9C59-D767016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4848648</a:t>
            </a:r>
          </a:p>
          <a:p>
            <a:pPr lvl="2"/>
            <a:r>
              <a:rPr lang="en-US" altLang="zh-TW" dirty="0"/>
              <a:t> 4846468</a:t>
            </a:r>
          </a:p>
        </p:txBody>
      </p:sp>
    </p:spTree>
    <p:extLst>
      <p:ext uri="{BB962C8B-B14F-4D97-AF65-F5344CB8AC3E}">
        <p14:creationId xmlns:p14="http://schemas.microsoft.com/office/powerpoint/2010/main" val="20904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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221</cp:revision>
  <dcterms:created xsi:type="dcterms:W3CDTF">2025-01-25T05:26:28Z</dcterms:created>
  <dcterms:modified xsi:type="dcterms:W3CDTF">2025-02-04T08:37:24Z</dcterms:modified>
</cp:coreProperties>
</file>