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7" r:id="rId6"/>
    <p:sldId id="336" r:id="rId7"/>
    <p:sldId id="33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20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imes New Roman" panose="02020603050405020304" pitchFamily="18" charset="0"/>
      <p:regular r:id="rId24"/>
    </p:embeddedFont>
    <p:embeddedFont>
      <p:font typeface="標楷體" panose="03000509000000000000" pitchFamily="65" charset="-12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F6"/>
    <a:srgbClr val="93E3FF"/>
    <a:srgbClr val="4BD0FF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>
        <p:scale>
          <a:sx n="75" d="100"/>
          <a:sy n="75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jQuery02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是一種技術，可以讓你的網頁不重新加載的情況下，與伺服器交換資料。例如，你可以只更新一小部分頁面，而不是整個頁面。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7085C4-21DF-4657-BAF4-FB5053D3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064" y="3105399"/>
            <a:ext cx="8024766" cy="2854545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73FF94EF-8FA7-45D6-99B7-3B49EC8F7E21}"/>
              </a:ext>
            </a:extLst>
          </p:cNvPr>
          <p:cNvSpPr txBox="1"/>
          <p:nvPr/>
        </p:nvSpPr>
        <p:spPr>
          <a:xfrm>
            <a:off x="181512" y="2793002"/>
            <a:ext cx="94196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非同步請求：不用重新載入整個頁面，就可以向伺服器請求資料或提交資料。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提升用戶體驗：讓網頁更加流暢、快速和互動式。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支援資料格式：除了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，還可以處理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、純文字等格式的資料。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7CF59AE-9BDE-475B-B49C-4B136366EF6A}"/>
              </a:ext>
            </a:extLst>
          </p:cNvPr>
          <p:cNvSpPr txBox="1"/>
          <p:nvPr/>
        </p:nvSpPr>
        <p:spPr>
          <a:xfrm>
            <a:off x="31750" y="6244372"/>
            <a:ext cx="14293850" cy="2911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工作原理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1.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用戶在網頁上觸發事件（例如點擊按鈕）。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2.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瀏覽器透過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使用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XMLHttpRequest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Fetch API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與伺服器溝通。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3.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伺服器處理請求並返回資料（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或純文字）。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4.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接收資料，並更新網頁內容，無需重新加載頁面。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96025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6283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jQuery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：將伺服端的遠端文件使用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方式載入。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方式執行伺服端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程式檔案。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getJSON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方法取得伺服端的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若伺服器回應的資料不是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格式，請求會失敗。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簡化處理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格式的資料，不需要再手動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JSON.parse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 最通用、最靈活 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方法，允許你自訂各種請求參數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方法、資料類型、標頭、回應處理等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</p:spTree>
    <p:extLst>
      <p:ext uri="{BB962C8B-B14F-4D97-AF65-F5344CB8AC3E}">
        <p14:creationId xmlns:p14="http://schemas.microsoft.com/office/powerpoint/2010/main" val="190862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41789"/>
            <a:ext cx="1777991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的全名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Object Notation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技術常用的資料交換格式。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物件之間的轉換：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物件轉換為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字串：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JSON.stringify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字串轉換為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物件：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JSON.parse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()`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7ACBB8-2B38-479F-B3A2-CDE487F4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41"/>
          <a:stretch/>
        </p:blipFill>
        <p:spPr>
          <a:xfrm>
            <a:off x="304800" y="5248833"/>
            <a:ext cx="9129249" cy="457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49E32B-19CC-4587-B9F1-01EEADEF0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172"/>
          <a:stretch/>
        </p:blipFill>
        <p:spPr>
          <a:xfrm>
            <a:off x="9144000" y="2998988"/>
            <a:ext cx="8541119" cy="1981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8807A5-F55F-46BB-9F06-40EB23F60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5753100"/>
            <a:ext cx="8544968" cy="32731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117696-70EE-46F3-9ECE-52A22B552954}"/>
              </a:ext>
            </a:extLst>
          </p:cNvPr>
          <p:cNvSpPr/>
          <p:nvPr/>
        </p:nvSpPr>
        <p:spPr>
          <a:xfrm>
            <a:off x="9550400" y="5669720"/>
            <a:ext cx="8610519" cy="3881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574DC94-0846-4DA9-883E-4B3E88BC61A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77000" y="5863810"/>
            <a:ext cx="307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A823BD6-37F3-4736-93F0-E88E34EC7662}"/>
              </a:ext>
            </a:extLst>
          </p:cNvPr>
          <p:cNvSpPr/>
          <p:nvPr/>
        </p:nvSpPr>
        <p:spPr>
          <a:xfrm>
            <a:off x="9525000" y="6076162"/>
            <a:ext cx="8610519" cy="20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E888ACA-9567-4936-AA3D-4206669F6915}"/>
              </a:ext>
            </a:extLst>
          </p:cNvPr>
          <p:cNvCxnSpPr>
            <a:cxnSpLocks/>
          </p:cNvCxnSpPr>
          <p:nvPr/>
        </p:nvCxnSpPr>
        <p:spPr>
          <a:xfrm>
            <a:off x="8077200" y="7277100"/>
            <a:ext cx="1447800" cy="76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FBE4765-CB12-42B8-8843-D686BD15B72B}"/>
              </a:ext>
            </a:extLst>
          </p:cNvPr>
          <p:cNvSpPr/>
          <p:nvPr/>
        </p:nvSpPr>
        <p:spPr>
          <a:xfrm>
            <a:off x="9492224" y="8367138"/>
            <a:ext cx="8610519" cy="3881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FC0B301-DD8F-4B36-8081-70D51F8BE69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38600" y="8561228"/>
            <a:ext cx="5453624" cy="5756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9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：將伺服端的遠端文件使用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8C7F0F5-24EB-4CF8-BCCB-D997F3778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391236"/>
            <a:ext cx="3648584" cy="2553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0A4BB97-9207-4E4E-99EE-78A060AE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12" y="2365248"/>
            <a:ext cx="4915586" cy="2524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989AAC-58A5-43E4-88E1-3F3895A7D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5112631"/>
            <a:ext cx="15738225" cy="50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【get()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請求和取得回應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1DC8D1-BB8A-464D-9CCF-8192C44F4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1754"/>
            <a:ext cx="2438740" cy="1648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B6BE91-5F84-4893-9A1E-62ABBF050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33900"/>
            <a:ext cx="10591800" cy="51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可以設定回應資料的類型，如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可以設定錯誤處理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(`error`)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及完成時的處理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(`complete`)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C60867-D398-4489-80A1-D75252F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1963406"/>
            <a:ext cx="5505677" cy="1884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9A902E-3A45-4D61-9703-F440F1DD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" y="4122770"/>
            <a:ext cx="10168007" cy="60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8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【ajax()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XMLHttpRequest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物件送出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可以設定回應資料的類型，如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可以設定錯誤處理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(`error`)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及完成時的處理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(`complete`)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C60867-D398-4489-80A1-D75252FA7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99" y="1963406"/>
            <a:ext cx="5505677" cy="1884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9A902E-3A45-4D61-9703-F440F1DD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2" y="4122770"/>
            <a:ext cx="10168007" cy="605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2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搜尋寶可夢資訊。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80594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72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AJAX(Asynchronous JavaScript And XML)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D6DEFE-EA6D-4A66-8F04-5067B360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95558"/>
            <a:ext cx="2958766" cy="3910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9EF909-9306-4C3C-A3E3-462CB47E0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669152"/>
            <a:ext cx="7557071" cy="34773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6339F5-FEEE-48FF-8221-CE86E3427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158" y="3162300"/>
            <a:ext cx="10198671" cy="70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：用於為元素綁定事件處理程序。你可以為同一元素綁定多個事件。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5C5B06-4CD3-4F56-823F-915F43FF5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18"/>
          <a:stretch/>
        </p:blipFill>
        <p:spPr>
          <a:xfrm>
            <a:off x="219612" y="2404227"/>
            <a:ext cx="7705188" cy="25524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44ADCB-958B-4F34-A5BA-00173779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16"/>
          <a:stretch/>
        </p:blipFill>
        <p:spPr>
          <a:xfrm>
            <a:off x="8133289" y="2404227"/>
            <a:ext cx="7868711" cy="140071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992C142B-5B21-4E8C-BD5C-85CE8139E949}"/>
              </a:ext>
            </a:extLst>
          </p:cNvPr>
          <p:cNvSpPr txBox="1"/>
          <p:nvPr/>
        </p:nvSpPr>
        <p:spPr>
          <a:xfrm>
            <a:off x="219612" y="4956697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off()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：用於移除指定的事件處理程序。如果未指定參數，則移除所有綁定的事件。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6FF629-AFF5-46C0-84F3-ED78B65C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5481590"/>
            <a:ext cx="7660836" cy="1795509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6647E382-35D3-4EFB-B581-56D4006042DF}"/>
              </a:ext>
            </a:extLst>
          </p:cNvPr>
          <p:cNvSpPr txBox="1"/>
          <p:nvPr/>
        </p:nvSpPr>
        <p:spPr>
          <a:xfrm>
            <a:off x="219612" y="7272289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加載完成後執行指定的函式，通常用於初始化。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486D1D-7A65-4D61-B26D-858773FA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2" y="7882773"/>
            <a:ext cx="7692488" cy="14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當我們要在事件處理程式中存取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物件時，可以透過名稱為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的參數來加以傳遞。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必須是第一個參數。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E73D6-D936-42B1-9649-D1D68072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" y="3061862"/>
            <a:ext cx="8083464" cy="4596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86FDA13-B4DF-4AA0-A7AE-BEA4D280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080964"/>
            <a:ext cx="8567557" cy="22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表單驗證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(Form Validation)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是用來檢查使用者在表單欄位輸入的資料是否正確，防止使用者輸入錯誤資料。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忘記輸入資料。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資料格式不正確。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資料超出範圍。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41824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4409312" y="698128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8DE95AF-0AF4-477F-ABF2-95A15BF443C8}"/>
              </a:ext>
            </a:extLst>
          </p:cNvPr>
          <p:cNvSpPr txBox="1"/>
          <p:nvPr/>
        </p:nvSpPr>
        <p:spPr>
          <a:xfrm>
            <a:off x="152400" y="1680865"/>
            <a:ext cx="9601200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事件的表單驗證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當使用者按下提交按鈕後，檢查是否有任何必填欄位是空白。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若有空白欄位，則會自動將其框線標示為紅色，以提示使用者補充資料。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567D78-9C2D-459D-93BF-AAAB98B0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000500"/>
            <a:ext cx="9422686" cy="29829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85A2122-7312-43AB-9C21-14A59789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585" y="3036325"/>
            <a:ext cx="8216903" cy="596156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8726D3-35DB-4687-802F-C3348D82360C}"/>
              </a:ext>
            </a:extLst>
          </p:cNvPr>
          <p:cNvSpPr txBox="1"/>
          <p:nvPr/>
        </p:nvSpPr>
        <p:spPr>
          <a:xfrm>
            <a:off x="13716000" y="901059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CDD562-B955-41F9-A643-1C54E4DC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7581900"/>
            <a:ext cx="3179317" cy="1741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967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即時驗證欄位資料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當使用者離開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(blur)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某個輸入欄位時，立即檢查該欄位的輸入是否為空。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若欄位為空，則顯示紅色框線，並提示使用者補充資料。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649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表單驗證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442FCB-EF59-4816-8899-94A6AC03B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500" y="1865112"/>
            <a:ext cx="3581900" cy="2181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726295-8532-4D03-BF96-68D65E3F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14" y="4310792"/>
            <a:ext cx="8439586" cy="252560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EC3CEA-1B04-441C-A1A6-B4BDB964E88D}"/>
              </a:ext>
            </a:extLst>
          </p:cNvPr>
          <p:cNvSpPr txBox="1"/>
          <p:nvPr/>
        </p:nvSpPr>
        <p:spPr>
          <a:xfrm>
            <a:off x="4240500" y="656698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A6ED5AE-0D24-4F05-A274-F44C90BD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3586201"/>
            <a:ext cx="9422686" cy="298292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EDDF9E5-5055-4FE8-8941-44DE3A06454C}"/>
              </a:ext>
            </a:extLst>
          </p:cNvPr>
          <p:cNvSpPr txBox="1"/>
          <p:nvPr/>
        </p:nvSpPr>
        <p:spPr>
          <a:xfrm>
            <a:off x="14060200" y="690048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817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0508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基本特效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hide()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：隱藏符合的元素。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show()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：顯示符合的元素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toggle()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209800" y="830147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8FD074-BCF0-4DEB-9577-BC91284B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4240012"/>
            <a:ext cx="5581922" cy="40386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12DF928-6A02-4827-811C-F57823CAD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15304"/>
            <a:ext cx="6553202" cy="20347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925FD0-94E3-4179-8A61-B5D94C508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4268308"/>
            <a:ext cx="6595988" cy="541674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2D899D8-227A-4AEB-B3E1-ED2687F898F3}"/>
              </a:ext>
            </a:extLst>
          </p:cNvPr>
          <p:cNvSpPr txBox="1"/>
          <p:nvPr/>
        </p:nvSpPr>
        <p:spPr>
          <a:xfrm>
            <a:off x="8962264" y="382720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50DC24-ADE3-4420-BB58-2A1C6AD15B56}"/>
              </a:ext>
            </a:extLst>
          </p:cNvPr>
          <p:cNvSpPr txBox="1"/>
          <p:nvPr/>
        </p:nvSpPr>
        <p:spPr>
          <a:xfrm>
            <a:off x="8996357" y="968505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94A1332B-B8AD-4B08-AA82-02D8F830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9294" y="3344255"/>
            <a:ext cx="389626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DD6091F-D23C-46FA-8024-D8CBD3902F8C}"/>
              </a:ext>
            </a:extLst>
          </p:cNvPr>
          <p:cNvSpPr txBox="1"/>
          <p:nvPr/>
        </p:nvSpPr>
        <p:spPr>
          <a:xfrm>
            <a:off x="304800" y="1802604"/>
            <a:ext cx="71463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基本特效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adeIn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：淡入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淡出特效顯示元素。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fadeTo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：調整透明度。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fadeToggle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：切換淡入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淡出特效。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02D79-F4B4-45D2-8243-21AEC9764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534" y="1213962"/>
            <a:ext cx="3831157" cy="2363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A46D390-A1A6-48EA-8836-64D62352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06482"/>
            <a:ext cx="4405427" cy="36434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C8AE97A-CC4D-4BD1-9037-93EF1F491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691609"/>
            <a:ext cx="5853630" cy="18397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22AC3E8-651A-41C0-AC38-29DA4BCE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058739"/>
            <a:ext cx="8687257" cy="5733589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44BCC5-E73F-42A3-B194-2C9D79814307}"/>
              </a:ext>
            </a:extLst>
          </p:cNvPr>
          <p:cNvSpPr txBox="1"/>
          <p:nvPr/>
        </p:nvSpPr>
        <p:spPr>
          <a:xfrm>
            <a:off x="1676400" y="794988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7563D3-531B-48BC-B35D-D214C662BFF3}"/>
              </a:ext>
            </a:extLst>
          </p:cNvPr>
          <p:cNvSpPr txBox="1"/>
          <p:nvPr/>
        </p:nvSpPr>
        <p:spPr>
          <a:xfrm>
            <a:off x="9374478" y="3538025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89D241C-5E6D-40C9-87F0-87A03531929F}"/>
              </a:ext>
            </a:extLst>
          </p:cNvPr>
          <p:cNvSpPr txBox="1"/>
          <p:nvPr/>
        </p:nvSpPr>
        <p:spPr>
          <a:xfrm>
            <a:off x="10896600" y="9792328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126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：滑動顯示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slideToggle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：切換滑動顯示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動畫與特效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0293F4-94E1-47FD-8270-8FF9C156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951254"/>
            <a:ext cx="5238261" cy="3733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30F37A-DED5-457A-821D-0C46087A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05490"/>
            <a:ext cx="3753374" cy="255305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04C4C3-306F-41DA-9DBD-514103278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765" y="1775462"/>
            <a:ext cx="7622509" cy="20052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6F8D2F4-35C9-4113-A0CA-B804DEB6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381633"/>
            <a:ext cx="8055195" cy="5303421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0ECCD42-CD62-4E1B-8C11-A906969E8253}"/>
              </a:ext>
            </a:extLst>
          </p:cNvPr>
          <p:cNvSpPr txBox="1"/>
          <p:nvPr/>
        </p:nvSpPr>
        <p:spPr>
          <a:xfrm>
            <a:off x="1828800" y="970305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(CSS)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54E4D7-8458-4A0F-914E-285B9AE2712F}"/>
              </a:ext>
            </a:extLst>
          </p:cNvPr>
          <p:cNvSpPr txBox="1"/>
          <p:nvPr/>
        </p:nvSpPr>
        <p:spPr>
          <a:xfrm>
            <a:off x="10449082" y="3790697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(html)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9DCCA94-405C-47AF-B698-2327087FBCA2}"/>
              </a:ext>
            </a:extLst>
          </p:cNvPr>
          <p:cNvSpPr txBox="1"/>
          <p:nvPr/>
        </p:nvSpPr>
        <p:spPr>
          <a:xfrm>
            <a:off x="10820400" y="970305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70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18049</TotalTime>
  <Words>993</Words>
  <Application>Microsoft Office PowerPoint</Application>
  <PresentationFormat>自訂</PresentationFormat>
  <Paragraphs>99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502</cp:revision>
  <dcterms:created xsi:type="dcterms:W3CDTF">2006-08-16T00:00:00Z</dcterms:created>
  <dcterms:modified xsi:type="dcterms:W3CDTF">2024-12-11T09:32:30Z</dcterms:modified>
  <dc:identifier>DAGRTmEneC4</dc:identifier>
</cp:coreProperties>
</file>