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30" r:id="rId3"/>
    <p:sldId id="332" r:id="rId4"/>
    <p:sldId id="333" r:id="rId5"/>
    <p:sldId id="320" r:id="rId6"/>
    <p:sldId id="33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Times New Roman" panose="02020603050405020304" pitchFamily="18" charset="0"/>
      <p:regular r:id="rId12"/>
    </p:embeddedFont>
    <p:embeddedFont>
      <p:font typeface="標楷體" panose="03000509000000000000" pitchFamily="65" charset="-12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維誠 陳" initials="維誠" lastIdx="1" clrIdx="0">
    <p:extLst>
      <p:ext uri="{19B8F6BF-5375-455C-9EA6-DF929625EA0E}">
        <p15:presenceInfo xmlns:p15="http://schemas.microsoft.com/office/powerpoint/2012/main" userId="7153cb2d2c068b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E3FF"/>
    <a:srgbClr val="4BD0FF"/>
    <a:srgbClr val="64A9F6"/>
    <a:srgbClr val="ADD9ED"/>
    <a:srgbClr val="B1D5F7"/>
    <a:srgbClr val="FBB3F1"/>
    <a:srgbClr val="9F9DC8"/>
    <a:srgbClr val="C9C1E1"/>
    <a:srgbClr val="E2F0D7"/>
    <a:srgbClr val="93D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 varScale="1">
        <p:scale>
          <a:sx n="76" d="100"/>
          <a:sy n="76" d="100"/>
        </p:scale>
        <p:origin x="51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Javascript03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lass`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ES6 (ECMAScript 2015)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引入的語法糖，主要用來讓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的物件導向寫法更接近其他傳統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OOP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語言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例如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C++)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背後其實還是基於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prototype-based inheritance 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原型繼承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的機制。所以在底層上，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class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實際上是透過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prototype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的方式來實現物件導向。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類別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(Class)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0FF1B88-17A9-4B8F-80D5-79A7B1613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18" y="4135470"/>
            <a:ext cx="9095482" cy="605323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3F3A28-C480-4001-85BC-6D4D72B80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0" y="4135470"/>
            <a:ext cx="8929582" cy="337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802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192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一個很大的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Process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，他會需要一段時間。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因為所有的網路請求都可能會造成阻塞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執行，導致後續任務無法被快速處裡。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異步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(Asynchronous) 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同步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 異步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(Asynchronous)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異步：某些任務不需要等待，可以在等待的同時執行其他任務。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回調函數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(callback)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2563079" y="8501526"/>
            <a:ext cx="2993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回調函數的基礎範例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2D9AA82-35A1-45E6-82FF-F18EB0397EBB}"/>
              </a:ext>
            </a:extLst>
          </p:cNvPr>
          <p:cNvSpPr txBox="1"/>
          <p:nvPr/>
        </p:nvSpPr>
        <p:spPr>
          <a:xfrm>
            <a:off x="9601200" y="8570743"/>
            <a:ext cx="2993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異步回調函數的應用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B607B3-4BED-47BB-A98E-77238A3EC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" y="4698632"/>
            <a:ext cx="7560873" cy="38028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64A6332-1C53-4A67-974C-3A66F2234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63" y="4698631"/>
            <a:ext cx="5125048" cy="38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7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為了處理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promise(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承諾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：就像我們在現實中承諾對方做一件事：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待定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(pending)	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履行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(resolve)	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不履行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(reject)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Promise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4173200" y="9652335"/>
            <a:ext cx="21372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callback hell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E852513-3B48-4FEC-B694-7C2F4742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7197" y="2040959"/>
            <a:ext cx="7552006" cy="761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7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9B82ED9-4011-42B0-BD0E-2DBD1823CC7E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39B56E-64D4-4C56-A146-116CC87F9DBE}"/>
              </a:ext>
            </a:extLst>
          </p:cNvPr>
          <p:cNvSpPr/>
          <p:nvPr/>
        </p:nvSpPr>
        <p:spPr>
          <a:xfrm flipV="1">
            <a:off x="8242300" y="5853917"/>
            <a:ext cx="2209800" cy="1243445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72304FC-8E8D-4A20-A14E-F3C98FE1FA75}"/>
              </a:ext>
            </a:extLst>
          </p:cNvPr>
          <p:cNvSpPr/>
          <p:nvPr/>
        </p:nvSpPr>
        <p:spPr>
          <a:xfrm flipV="1">
            <a:off x="5001738" y="8828105"/>
            <a:ext cx="2209800" cy="1243445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8F827C-6AA4-433A-9947-AC0B2582CDD1}"/>
              </a:ext>
            </a:extLst>
          </p:cNvPr>
          <p:cNvSpPr/>
          <p:nvPr/>
        </p:nvSpPr>
        <p:spPr>
          <a:xfrm flipV="1">
            <a:off x="4859153" y="5646041"/>
            <a:ext cx="2209800" cy="1243445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64319A8-99E4-4497-98F6-258B9E7315A0}"/>
              </a:ext>
            </a:extLst>
          </p:cNvPr>
          <p:cNvSpPr/>
          <p:nvPr/>
        </p:nvSpPr>
        <p:spPr>
          <a:xfrm flipV="1">
            <a:off x="1195779" y="8927117"/>
            <a:ext cx="2209800" cy="1243445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CCCE3EA-4A7F-4F53-8DC9-C9EEBE3B072F}"/>
              </a:ext>
            </a:extLst>
          </p:cNvPr>
          <p:cNvSpPr/>
          <p:nvPr/>
        </p:nvSpPr>
        <p:spPr>
          <a:xfrm flipV="1">
            <a:off x="8610600" y="8932560"/>
            <a:ext cx="2209800" cy="1243445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98074B3-6956-4A34-A791-EC3C848B18A2}"/>
              </a:ext>
            </a:extLst>
          </p:cNvPr>
          <p:cNvSpPr/>
          <p:nvPr/>
        </p:nvSpPr>
        <p:spPr>
          <a:xfrm flipV="1">
            <a:off x="1371600" y="4170177"/>
            <a:ext cx="2209800" cy="1243445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78961F-99FF-40F8-88DE-D3B4D60C22DE}"/>
              </a:ext>
            </a:extLst>
          </p:cNvPr>
          <p:cNvSpPr/>
          <p:nvPr/>
        </p:nvSpPr>
        <p:spPr>
          <a:xfrm flipV="1">
            <a:off x="1409700" y="7266294"/>
            <a:ext cx="2209800" cy="1243445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BC0AF2B-BD8F-4E73-815F-B89D1182CEC0}"/>
              </a:ext>
            </a:extLst>
          </p:cNvPr>
          <p:cNvSpPr/>
          <p:nvPr/>
        </p:nvSpPr>
        <p:spPr>
          <a:xfrm flipV="1">
            <a:off x="8267700" y="7363905"/>
            <a:ext cx="2209800" cy="1243445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A0F2592-5E01-44CE-99C5-9F1C11110CEC}"/>
              </a:ext>
            </a:extLst>
          </p:cNvPr>
          <p:cNvSpPr/>
          <p:nvPr/>
        </p:nvSpPr>
        <p:spPr>
          <a:xfrm flipV="1">
            <a:off x="4969741" y="7145672"/>
            <a:ext cx="2209800" cy="1243445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3F8089B-EF5E-41D6-ACDD-7715DA8C7FB3}"/>
              </a:ext>
            </a:extLst>
          </p:cNvPr>
          <p:cNvSpPr/>
          <p:nvPr/>
        </p:nvSpPr>
        <p:spPr>
          <a:xfrm flipV="1">
            <a:off x="10447565" y="4159082"/>
            <a:ext cx="2209800" cy="1243445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42C962F-3A88-47FC-ADB5-4513064CDFF1}"/>
              </a:ext>
            </a:extLst>
          </p:cNvPr>
          <p:cNvSpPr/>
          <p:nvPr/>
        </p:nvSpPr>
        <p:spPr>
          <a:xfrm flipV="1">
            <a:off x="10972800" y="7315722"/>
            <a:ext cx="2209800" cy="1243445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5AAB06-95DC-4413-9437-41F081897704}"/>
              </a:ext>
            </a:extLst>
          </p:cNvPr>
          <p:cNvSpPr/>
          <p:nvPr/>
        </p:nvSpPr>
        <p:spPr>
          <a:xfrm flipV="1">
            <a:off x="10668000" y="5729631"/>
            <a:ext cx="2209800" cy="1243445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2C35985-74F9-4B47-974B-4C4EE7FCD837}"/>
              </a:ext>
            </a:extLst>
          </p:cNvPr>
          <p:cNvSpPr/>
          <p:nvPr/>
        </p:nvSpPr>
        <p:spPr>
          <a:xfrm flipV="1">
            <a:off x="4468091" y="4170177"/>
            <a:ext cx="2209800" cy="1243445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E9FB946-046A-4381-BC63-90EC96C663CD}"/>
              </a:ext>
            </a:extLst>
          </p:cNvPr>
          <p:cNvSpPr/>
          <p:nvPr/>
        </p:nvSpPr>
        <p:spPr>
          <a:xfrm flipV="1">
            <a:off x="1640939" y="5646041"/>
            <a:ext cx="2209800" cy="1243445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29FE49-E154-4D96-BE00-2600026CDA6E}"/>
              </a:ext>
            </a:extLst>
          </p:cNvPr>
          <p:cNvSpPr/>
          <p:nvPr/>
        </p:nvSpPr>
        <p:spPr>
          <a:xfrm flipV="1">
            <a:off x="7966363" y="4099839"/>
            <a:ext cx="2209800" cy="1243445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236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7852488" cy="510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lass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304800" y="11099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類別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(Class)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1421A2-01E7-4F49-8FDB-62F9899471D1}"/>
              </a:ext>
            </a:extLst>
          </p:cNvPr>
          <p:cNvSpPr txBox="1"/>
          <p:nvPr/>
        </p:nvSpPr>
        <p:spPr>
          <a:xfrm>
            <a:off x="16708957" y="9685054"/>
            <a:ext cx="1277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(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Currying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6984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15280</TotalTime>
  <Words>237</Words>
  <Application>Microsoft Office PowerPoint</Application>
  <PresentationFormat>自訂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標楷體</vt:lpstr>
      <vt:lpstr>Wingdings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397</cp:revision>
  <dcterms:created xsi:type="dcterms:W3CDTF">2006-08-16T00:00:00Z</dcterms:created>
  <dcterms:modified xsi:type="dcterms:W3CDTF">2024-12-05T11:57:50Z</dcterms:modified>
  <dc:identifier>DAGRTmEneC4</dc:identifier>
</cp:coreProperties>
</file>