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44" r:id="rId3"/>
    <p:sldId id="346" r:id="rId4"/>
    <p:sldId id="345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8" r:id="rId16"/>
    <p:sldId id="357" r:id="rId17"/>
    <p:sldId id="359" r:id="rId18"/>
    <p:sldId id="360" r:id="rId19"/>
    <p:sldId id="361" r:id="rId20"/>
    <p:sldId id="362" r:id="rId21"/>
    <p:sldId id="363" r:id="rId22"/>
    <p:sldId id="364" r:id="rId23"/>
    <p:sldId id="366" r:id="rId24"/>
    <p:sldId id="367" r:id="rId25"/>
    <p:sldId id="319" r:id="rId26"/>
  </p:sldIdLst>
  <p:sldSz cx="18288000" cy="10287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imes New Roman" panose="02020603050405020304" pitchFamily="18" charset="0"/>
      <p:regular r:id="rId31"/>
    </p:embeddedFont>
    <p:embeddedFont>
      <p:font typeface="標楷體" panose="03000509000000000000" pitchFamily="65" charset="-12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6D"/>
    <a:srgbClr val="FFFFFF"/>
    <a:srgbClr val="DD2D4A"/>
    <a:srgbClr val="A4161A"/>
    <a:srgbClr val="C0C0C0"/>
    <a:srgbClr val="B1D5F7"/>
    <a:srgbClr val="E2F0D7"/>
    <a:srgbClr val="FBECA2"/>
    <a:srgbClr val="FCDFC0"/>
    <a:srgbClr val="E9B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Javascript02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5476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W3C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制定的應用程式介面，提供操作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文件結構的方式。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結構轉換為樹狀結構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，讓程式可以使用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存取與操作文件中的物件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如元素、屬性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標籤代表一個物件，物件具有屬性、方法和事件，可以用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進行操作與變更。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8203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文件物件模型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(DOM)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B01714-92F0-4210-95A2-F2A3E2655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0" b="6467"/>
          <a:stretch/>
        </p:blipFill>
        <p:spPr bwMode="auto">
          <a:xfrm>
            <a:off x="245012" y="3545689"/>
            <a:ext cx="666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9DF144-1A65-4BD3-9469-1316B1EB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45689"/>
            <a:ext cx="6991350" cy="4810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95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54768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getElementByld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根據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屬性值取得元素。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8203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取得元素節點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DE5328-2D51-4DF6-9127-63D9E01D4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9" r="3247" b="6219"/>
          <a:stretch/>
        </p:blipFill>
        <p:spPr bwMode="auto">
          <a:xfrm>
            <a:off x="4572000" y="1779419"/>
            <a:ext cx="99345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76C47197-567D-477D-AC71-F54595807BA8}"/>
              </a:ext>
            </a:extLst>
          </p:cNvPr>
          <p:cNvSpPr txBox="1"/>
          <p:nvPr/>
        </p:nvSpPr>
        <p:spPr>
          <a:xfrm>
            <a:off x="181512" y="4522620"/>
            <a:ext cx="7590888" cy="570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getElementsByName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根據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name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屬性值取得元素。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通常用來取得表單元素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select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radio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checkbox)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以上元素都有數個選項，且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name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屬性值相同，因此取得的為一群元素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NodeList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，而非單一元素。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NodeList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常用成員：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length: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這個屬性表示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NodeList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集合的元素個數。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item(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):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這個方法用來取得第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i+1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個元素，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的值為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0~length-1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A7CE429-EB26-43DD-9E44-D6E63D7BD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2" b="3503"/>
          <a:stretch/>
        </p:blipFill>
        <p:spPr bwMode="auto">
          <a:xfrm>
            <a:off x="7918396" y="5448300"/>
            <a:ext cx="10188091" cy="420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0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5476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getElementsByTagName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根據標籤名稱取得元素。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返回元素與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getElementsByName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相同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NodeList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8203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取得元素節點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73BE42-944E-4A19-A1E6-49A85E6B4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 b="3492"/>
          <a:stretch/>
        </p:blipFill>
        <p:spPr bwMode="auto">
          <a:xfrm>
            <a:off x="8534401" y="315908"/>
            <a:ext cx="9546688" cy="496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73308F-0650-4C2A-89F4-38CE2B246F89}"/>
              </a:ext>
            </a:extLst>
          </p:cNvPr>
          <p:cNvSpPr txBox="1"/>
          <p:nvPr/>
        </p:nvSpPr>
        <p:spPr>
          <a:xfrm>
            <a:off x="188769" y="5340884"/>
            <a:ext cx="175476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getElementsByClassName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根據類別名稱取得元素。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返回元素與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getElementsByName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相同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NodeList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3675706-1932-4E04-A85C-664244376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/>
          <a:stretch/>
        </p:blipFill>
        <p:spPr bwMode="auto">
          <a:xfrm>
            <a:off x="8534400" y="5345152"/>
            <a:ext cx="9546688" cy="48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6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5476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querySelector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querySelectorAll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較為推薦使用。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根據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選擇器取得元素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所有元素。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8203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取得元素節點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317A985-9215-4DE2-A7E8-7671FE7A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48782"/>
            <a:ext cx="11967030" cy="78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8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63328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也可以先取得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樹中的某個節點，然後再透過該節點和下列幾個屬性去走訪其它節點。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這些屬性是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read only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的，不能用來變更節點。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parentNode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：目前節點的父節點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previousSibling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：目前節點的前一個兄弟節點。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nextSibling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：目前節點的後一個兄弟節點。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childNodes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：目前節點的子節點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至多個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firstChild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：目前節點的第一個子節點。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lastChild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：目前節點的最後一個子節點。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走訪節點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80DDA6-E883-488B-860A-437A14614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5"/>
          <a:stretch/>
        </p:blipFill>
        <p:spPr bwMode="auto">
          <a:xfrm>
            <a:off x="8001000" y="2400300"/>
            <a:ext cx="9448800" cy="778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9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5664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取得屬性值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hasAttribute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：會檢查參數指定的屬性是否存在。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getAttribute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：根據參數指定的屬性名稱去取得屬性值。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setAttribute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：根據參數指定的屬性名稱與屬性根據參數指定的屬性名稱與屬性。如果重複就取代掉。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removeAttribute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：會移除參數指定的屬性。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776288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設定元素的屬性值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98BA6F-A145-4300-A5DD-98378C43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4076699"/>
            <a:ext cx="9906040" cy="60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566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textContent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返回或設置元素內所有的純文字內容，不包含任何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執行效率高於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innerText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（因為它直接操作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節點，忽略樣式和渲染）。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如果元素的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被設置為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`display: none;`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，這個元素就會被隱藏，而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textContent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就會讀不到。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776288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設定元素的文字內容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9CF55A-1360-4705-83FF-458292B9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1" y="4122769"/>
            <a:ext cx="10432711" cy="1359123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5C3657C7-85DE-4E45-B5D1-00ADB512825A}"/>
              </a:ext>
            </a:extLst>
          </p:cNvPr>
          <p:cNvSpPr txBox="1"/>
          <p:nvPr/>
        </p:nvSpPr>
        <p:spPr>
          <a:xfrm>
            <a:off x="206911" y="6057900"/>
            <a:ext cx="15566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innerText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返回或設置元素內的純文字內容，但它會受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樣式影響。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執行效率較低，因為它需要重新渲染和解析樣式。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如果元素的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被設置為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`display: none;`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textContent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還是可以讀到。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06419B1-2EEC-4E5E-B623-572EBF7F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1" y="8508431"/>
            <a:ext cx="10393574" cy="15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56648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innerHTML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會解析並返回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標籤，因此適合操作包含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776288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設定元素的文字內容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FCE47E-5A13-4FC2-914F-CA9D5181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1" y="2994008"/>
            <a:ext cx="12803305" cy="13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新增節點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DA6581-113C-4D44-8ED2-E6896BF7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7" y="1802604"/>
            <a:ext cx="10264413" cy="814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3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更新節點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1C95D9-34C6-4C2A-BDD9-819814C4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802604"/>
            <a:ext cx="15451237" cy="821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5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5560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執行環境的生命週期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創造階段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(Creation Phase)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分配記憶體空間給變數和函式。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進行變數提升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(Hoisting)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。  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建立執行環境所需的資料結構。  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將函式放入呼叫堆疊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(Call Stack)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，等待執行。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90885712-2702-43ED-B19E-20B7EC6D2B99}"/>
              </a:ext>
            </a:extLst>
          </p:cNvPr>
          <p:cNvSpPr txBox="1"/>
          <p:nvPr/>
        </p:nvSpPr>
        <p:spPr>
          <a:xfrm>
            <a:off x="181512" y="4698961"/>
            <a:ext cx="85560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執行階段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(Execution Phase)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逐行執行程式碼。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`this`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和作用域鏈，存取所需的變數和函式。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當函式執行完成或遇到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`return`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，從堆疊中移除執行環境。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197786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移除節點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2D117E-B2BD-486B-A9D4-3621FA6A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9" y="1801612"/>
            <a:ext cx="17971941" cy="7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8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取得文字欄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存取表單內容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31C25C-ADB1-4F2B-8620-A36CCD0E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1" y="2522674"/>
            <a:ext cx="8872611" cy="357993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F52FE39-8D25-450C-9653-768AA2CF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1" y="6327615"/>
            <a:ext cx="9426233" cy="32039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91E2F4-C6AD-4708-ADB8-ED77A8FE5048}"/>
              </a:ext>
            </a:extLst>
          </p:cNvPr>
          <p:cNvSpPr/>
          <p:nvPr/>
        </p:nvSpPr>
        <p:spPr>
          <a:xfrm>
            <a:off x="3733800" y="3467100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990AD8-847F-4D59-AAA8-A978DFE642A8}"/>
              </a:ext>
            </a:extLst>
          </p:cNvPr>
          <p:cNvSpPr/>
          <p:nvPr/>
        </p:nvSpPr>
        <p:spPr>
          <a:xfrm>
            <a:off x="4259626" y="4411526"/>
            <a:ext cx="176017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FAFDD0-E15A-4C94-A7D8-419D49CE370A}"/>
              </a:ext>
            </a:extLst>
          </p:cNvPr>
          <p:cNvSpPr/>
          <p:nvPr/>
        </p:nvSpPr>
        <p:spPr>
          <a:xfrm>
            <a:off x="6255974" y="6972299"/>
            <a:ext cx="113542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64A4B9-F7F7-494B-AE3E-1DAD9D254518}"/>
              </a:ext>
            </a:extLst>
          </p:cNvPr>
          <p:cNvSpPr/>
          <p:nvPr/>
        </p:nvSpPr>
        <p:spPr>
          <a:xfrm>
            <a:off x="6836387" y="7353299"/>
            <a:ext cx="177421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66A4F17-B242-459C-B0DE-111386A840DE}"/>
              </a:ext>
            </a:extLst>
          </p:cNvPr>
          <p:cNvSpPr/>
          <p:nvPr/>
        </p:nvSpPr>
        <p:spPr>
          <a:xfrm>
            <a:off x="4114800" y="5113475"/>
            <a:ext cx="2971800" cy="323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60E6C7D-75D4-4753-8278-22C27B5E7626}"/>
              </a:ext>
            </a:extLst>
          </p:cNvPr>
          <p:cNvCxnSpPr>
            <a:stCxn id="23" idx="2"/>
          </p:cNvCxnSpPr>
          <p:nvPr/>
        </p:nvCxnSpPr>
        <p:spPr>
          <a:xfrm flipH="1">
            <a:off x="3429000" y="5437210"/>
            <a:ext cx="2171700" cy="1154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46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B8EC66-C3BC-438C-B317-22C7C791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3339763"/>
            <a:ext cx="8712339" cy="27153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427C0C3-78FC-4D74-AA07-65614768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6440951"/>
            <a:ext cx="8272999" cy="3760454"/>
          </a:xfrm>
          <a:prstGeom prst="rect">
            <a:avLst/>
          </a:prstGeom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取得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radiobox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name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：視為群組名稱。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存取表單內容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91E2F4-C6AD-4708-ADB8-ED77A8FE5048}"/>
              </a:ext>
            </a:extLst>
          </p:cNvPr>
          <p:cNvSpPr/>
          <p:nvPr/>
        </p:nvSpPr>
        <p:spPr>
          <a:xfrm>
            <a:off x="3407312" y="3972634"/>
            <a:ext cx="1905000" cy="138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FAFDD0-E15A-4C94-A7D8-419D49CE370A}"/>
              </a:ext>
            </a:extLst>
          </p:cNvPr>
          <p:cNvSpPr/>
          <p:nvPr/>
        </p:nvSpPr>
        <p:spPr>
          <a:xfrm>
            <a:off x="5325012" y="3972633"/>
            <a:ext cx="1905000" cy="138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66A4F17-B242-459C-B0DE-111386A840DE}"/>
              </a:ext>
            </a:extLst>
          </p:cNvPr>
          <p:cNvSpPr/>
          <p:nvPr/>
        </p:nvSpPr>
        <p:spPr>
          <a:xfrm>
            <a:off x="3826412" y="5356607"/>
            <a:ext cx="2971800" cy="323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60E6C7D-75D4-4753-8278-22C27B5E7626}"/>
              </a:ext>
            </a:extLst>
          </p:cNvPr>
          <p:cNvCxnSpPr>
            <a:stCxn id="23" idx="2"/>
          </p:cNvCxnSpPr>
          <p:nvPr/>
        </p:nvCxnSpPr>
        <p:spPr>
          <a:xfrm flipH="1">
            <a:off x="3140612" y="5680342"/>
            <a:ext cx="2171700" cy="1154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6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4CF6B63-9FE8-410E-9049-905CEC03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1" y="3467674"/>
            <a:ext cx="8828843" cy="27121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3E9D01A-AFBF-4D09-9E72-FDEDBCE68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1" y="6438900"/>
            <a:ext cx="7429500" cy="2971800"/>
          </a:xfrm>
          <a:prstGeom prst="rect">
            <a:avLst/>
          </a:prstGeom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取得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checkbox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name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：視為群組名稱。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存取表單內容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91E2F4-C6AD-4708-ADB8-ED77A8FE5048}"/>
              </a:ext>
            </a:extLst>
          </p:cNvPr>
          <p:cNvSpPr/>
          <p:nvPr/>
        </p:nvSpPr>
        <p:spPr>
          <a:xfrm>
            <a:off x="3810000" y="4131751"/>
            <a:ext cx="1905000" cy="138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FAFDD0-E15A-4C94-A7D8-419D49CE370A}"/>
              </a:ext>
            </a:extLst>
          </p:cNvPr>
          <p:cNvSpPr/>
          <p:nvPr/>
        </p:nvSpPr>
        <p:spPr>
          <a:xfrm>
            <a:off x="5731411" y="4131750"/>
            <a:ext cx="1905000" cy="138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66A4F17-B242-459C-B0DE-111386A840DE}"/>
              </a:ext>
            </a:extLst>
          </p:cNvPr>
          <p:cNvSpPr/>
          <p:nvPr/>
        </p:nvSpPr>
        <p:spPr>
          <a:xfrm>
            <a:off x="3657600" y="5483858"/>
            <a:ext cx="2971800" cy="323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60E6C7D-75D4-4753-8278-22C27B5E7626}"/>
              </a:ext>
            </a:extLst>
          </p:cNvPr>
          <p:cNvCxnSpPr>
            <a:stCxn id="23" idx="2"/>
          </p:cNvCxnSpPr>
          <p:nvPr/>
        </p:nvCxnSpPr>
        <p:spPr>
          <a:xfrm flipH="1">
            <a:off x="2971800" y="5807593"/>
            <a:ext cx="2171700" cy="1154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29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179663-6AEC-467F-A61C-0CE0F36E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38499"/>
            <a:ext cx="7747151" cy="33403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64D95E0-D6A8-42DA-84A8-62B266CA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610792"/>
            <a:ext cx="6398144" cy="2723708"/>
          </a:xfrm>
          <a:prstGeom prst="rect">
            <a:avLst/>
          </a:prstGeom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取得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selected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name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：視為群組名稱。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存取表單內容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91E2F4-C6AD-4708-ADB8-ED77A8FE5048}"/>
              </a:ext>
            </a:extLst>
          </p:cNvPr>
          <p:cNvSpPr/>
          <p:nvPr/>
        </p:nvSpPr>
        <p:spPr>
          <a:xfrm>
            <a:off x="3429000" y="3848100"/>
            <a:ext cx="1371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60E6C7D-75D4-4753-8278-22C27B5E7626}"/>
              </a:ext>
            </a:extLst>
          </p:cNvPr>
          <p:cNvCxnSpPr>
            <a:cxnSpLocks/>
          </p:cNvCxnSpPr>
          <p:nvPr/>
        </p:nvCxnSpPr>
        <p:spPr>
          <a:xfrm>
            <a:off x="4178375" y="4165723"/>
            <a:ext cx="469825" cy="3137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3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39B56E-64D4-4C56-A146-116CC87F9DBE}"/>
              </a:ext>
            </a:extLst>
          </p:cNvPr>
          <p:cNvSpPr/>
          <p:nvPr/>
        </p:nvSpPr>
        <p:spPr>
          <a:xfrm flipV="1">
            <a:off x="8242300" y="5853917"/>
            <a:ext cx="2209800" cy="1243445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04FC-8E8D-4A20-A14E-F3C98FE1FA75}"/>
              </a:ext>
            </a:extLst>
          </p:cNvPr>
          <p:cNvSpPr/>
          <p:nvPr/>
        </p:nvSpPr>
        <p:spPr>
          <a:xfrm flipV="1">
            <a:off x="5001738" y="8828105"/>
            <a:ext cx="2209800" cy="1243445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F827C-6AA4-433A-9947-AC0B2582CDD1}"/>
              </a:ext>
            </a:extLst>
          </p:cNvPr>
          <p:cNvSpPr/>
          <p:nvPr/>
        </p:nvSpPr>
        <p:spPr>
          <a:xfrm flipV="1">
            <a:off x="4859153" y="5646041"/>
            <a:ext cx="2209800" cy="1243445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319A8-99E4-4497-98F6-258B9E7315A0}"/>
              </a:ext>
            </a:extLst>
          </p:cNvPr>
          <p:cNvSpPr/>
          <p:nvPr/>
        </p:nvSpPr>
        <p:spPr>
          <a:xfrm flipV="1">
            <a:off x="1195779" y="8927117"/>
            <a:ext cx="2209800" cy="1243445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CE3EA-4A7F-4F53-8DC9-C9EEBE3B072F}"/>
              </a:ext>
            </a:extLst>
          </p:cNvPr>
          <p:cNvSpPr/>
          <p:nvPr/>
        </p:nvSpPr>
        <p:spPr>
          <a:xfrm flipV="1">
            <a:off x="8610600" y="8932560"/>
            <a:ext cx="2209800" cy="1243445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074B3-6956-4A34-A791-EC3C848B18A2}"/>
              </a:ext>
            </a:extLst>
          </p:cNvPr>
          <p:cNvSpPr/>
          <p:nvPr/>
        </p:nvSpPr>
        <p:spPr>
          <a:xfrm flipV="1">
            <a:off x="1371600" y="4170177"/>
            <a:ext cx="2209800" cy="1243445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961F-99FF-40F8-88DE-D3B4D60C22DE}"/>
              </a:ext>
            </a:extLst>
          </p:cNvPr>
          <p:cNvSpPr/>
          <p:nvPr/>
        </p:nvSpPr>
        <p:spPr>
          <a:xfrm flipV="1">
            <a:off x="1409700" y="7266294"/>
            <a:ext cx="2209800" cy="1243445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0AF2B-BD8F-4E73-815F-B89D1182CEC0}"/>
              </a:ext>
            </a:extLst>
          </p:cNvPr>
          <p:cNvSpPr/>
          <p:nvPr/>
        </p:nvSpPr>
        <p:spPr>
          <a:xfrm flipV="1">
            <a:off x="8267700" y="7363905"/>
            <a:ext cx="2209800" cy="1243445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F2592-5E01-44CE-99C5-9F1C11110CEC}"/>
              </a:ext>
            </a:extLst>
          </p:cNvPr>
          <p:cNvSpPr/>
          <p:nvPr/>
        </p:nvSpPr>
        <p:spPr>
          <a:xfrm flipV="1">
            <a:off x="4969741" y="7145672"/>
            <a:ext cx="2209800" cy="1243445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8089B-EF5E-41D6-ACDD-7715DA8C7FB3}"/>
              </a:ext>
            </a:extLst>
          </p:cNvPr>
          <p:cNvSpPr/>
          <p:nvPr/>
        </p:nvSpPr>
        <p:spPr>
          <a:xfrm flipV="1">
            <a:off x="10447565" y="4159082"/>
            <a:ext cx="2209800" cy="1243445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C962F-3A88-47FC-ADB5-4513064CDFF1}"/>
              </a:ext>
            </a:extLst>
          </p:cNvPr>
          <p:cNvSpPr/>
          <p:nvPr/>
        </p:nvSpPr>
        <p:spPr>
          <a:xfrm flipV="1">
            <a:off x="10972800" y="7315722"/>
            <a:ext cx="2209800" cy="1243445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AAB06-95DC-4413-9437-41F081897704}"/>
              </a:ext>
            </a:extLst>
          </p:cNvPr>
          <p:cNvSpPr/>
          <p:nvPr/>
        </p:nvSpPr>
        <p:spPr>
          <a:xfrm flipV="1">
            <a:off x="10668000" y="5729631"/>
            <a:ext cx="2209800" cy="1243445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C35985-74F9-4B47-974B-4C4EE7FCD837}"/>
              </a:ext>
            </a:extLst>
          </p:cNvPr>
          <p:cNvSpPr/>
          <p:nvPr/>
        </p:nvSpPr>
        <p:spPr>
          <a:xfrm flipV="1">
            <a:off x="4468091" y="4170177"/>
            <a:ext cx="2209800" cy="1243445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B946-046A-4381-BC63-90EC96C663CD}"/>
              </a:ext>
            </a:extLst>
          </p:cNvPr>
          <p:cNvSpPr/>
          <p:nvPr/>
        </p:nvSpPr>
        <p:spPr>
          <a:xfrm flipV="1">
            <a:off x="1640939" y="5646041"/>
            <a:ext cx="2209800" cy="1243445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9FE49-E154-4D96-BE00-2600026CDA6E}"/>
              </a:ext>
            </a:extLst>
          </p:cNvPr>
          <p:cNvSpPr/>
          <p:nvPr/>
        </p:nvSpPr>
        <p:spPr>
          <a:xfrm flipV="1">
            <a:off x="7966363" y="4099839"/>
            <a:ext cx="2209800" cy="1243445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32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65EEF63-FD01-45DF-A4FB-C10C815DFB5A}"/>
              </a:ext>
            </a:extLst>
          </p:cNvPr>
          <p:cNvSpPr txBox="1"/>
          <p:nvPr/>
        </p:nvSpPr>
        <p:spPr>
          <a:xfrm>
            <a:off x="152400" y="1691609"/>
            <a:ext cx="934348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全域執行環境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(Global Execution Context)】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全域執行環境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(Global Execution Context)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在程式啟動時首先建立的執行環境。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負責管理全域變數和函式，並將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綁定當程式中呼叫函式時，會建立新的執行環境並放入呼叫堆疊中。到全域物件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瀏覽器中是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 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中是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global)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當程式中呼叫函式時，會建立新的執行環境並放入呼叫堆疊中。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7CD09F6-F75F-4441-9194-3DB1551FCDD8}"/>
              </a:ext>
            </a:extLst>
          </p:cNvPr>
          <p:cNvSpPr txBox="1"/>
          <p:nvPr/>
        </p:nvSpPr>
        <p:spPr>
          <a:xfrm>
            <a:off x="152400" y="6243368"/>
            <a:ext cx="95250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局部執行環境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(Function/Local Execution Context)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每當呼叫一個函式時，會為該函式建立一個新的執行環境。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的指向會根據呼叫方式而定，不像全域環境中那樣固定。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03EDF3-6F0F-4A5D-8D48-F86F8434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214" y="1814312"/>
            <a:ext cx="8085228" cy="72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9220200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是透過物建中的建構子產生，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會指向建構子。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當要存取或執行自己的成員時，就可以透過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來進行。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D1DFD2-499F-4135-88E1-F15D520A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7" y="3038762"/>
            <a:ext cx="6848261" cy="4085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B9CFD3-88B6-40FC-BF0E-FA4C4FC359CF}"/>
              </a:ext>
            </a:extLst>
          </p:cNvPr>
          <p:cNvSpPr txBox="1"/>
          <p:nvPr/>
        </p:nvSpPr>
        <p:spPr>
          <a:xfrm>
            <a:off x="152400" y="7277100"/>
            <a:ext cx="13792200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不過在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關鍵字會隨著執行環境、特殊的語法、函式呼叫的方式等會有變動。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這種動態決定函式執行環境中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對象，我們通常叫做「綁定」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(binding)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64906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704309"/>
            <a:ext cx="79248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預設綁定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(Default binding)】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在全域宣告的函式，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會預設指向全域物件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可能是瀏覽器中的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，或是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global)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7B2E9D-F15D-4E0C-9848-A86B04E6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79870"/>
            <a:ext cx="8305800" cy="3454012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6E184ED7-CACA-4524-97C3-C09BB39D3395}"/>
              </a:ext>
            </a:extLst>
          </p:cNvPr>
          <p:cNvSpPr txBox="1"/>
          <p:nvPr/>
        </p:nvSpPr>
        <p:spPr>
          <a:xfrm>
            <a:off x="9143998" y="1709472"/>
            <a:ext cx="79248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隱式綁定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(Implicit Binding)】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當函式被作為物件的方法呼叫時，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會被綁定到呼叫該函式的物件。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682B9FA-F60E-44B1-99DA-77C217DAD648}"/>
              </a:ext>
            </a:extLst>
          </p:cNvPr>
          <p:cNvSpPr txBox="1"/>
          <p:nvPr/>
        </p:nvSpPr>
        <p:spPr>
          <a:xfrm>
            <a:off x="190500" y="7055789"/>
            <a:ext cx="7924800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(Arrow Function)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不會依循預設綁定。它的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是由定義時的作用域決定，而非執行時決定。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B97D44-0F2A-4F90-B265-EF035DE2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479870"/>
            <a:ext cx="9543163" cy="2882830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7F4476D4-8E29-4EEB-B3A7-AD99946B9CBC}"/>
              </a:ext>
            </a:extLst>
          </p:cNvPr>
          <p:cNvSpPr txBox="1"/>
          <p:nvPr/>
        </p:nvSpPr>
        <p:spPr>
          <a:xfrm>
            <a:off x="9143997" y="6389245"/>
            <a:ext cx="8933565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箭頭函式不會符合隱式綁定規則，因為它的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始終由它定義時的作用域決定。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93154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28600" y="2336890"/>
            <a:ext cx="15621000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(bind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bind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可以讓你創建一個新的函式，這個函式的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被綁定到特定對象，並且可以預設某些參數。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function.bind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arg1, arg2, ...,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);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：要綁定的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對象，必須指定。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arg1, arg2, ...,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：可選的參數列表。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8016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3ECE576-DAB0-4C90-B61B-A1B3923C39AE}"/>
              </a:ext>
            </a:extLst>
          </p:cNvPr>
          <p:cNvSpPr txBox="1"/>
          <p:nvPr/>
        </p:nvSpPr>
        <p:spPr>
          <a:xfrm>
            <a:off x="228600" y="1764504"/>
            <a:ext cx="172212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中，當我們希望函式的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被綁定到特定對象，或者想在呼叫函式時自動傳入一些固定的參數。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514BBC-3CED-4728-9AF6-AC928DF3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875" y="6602432"/>
            <a:ext cx="8094742" cy="3505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DBF7D9-92DB-4716-A96C-A0C5CAEB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646468"/>
            <a:ext cx="7796908" cy="28192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1F08FD-9E8E-4F86-84F8-8E22979B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577632"/>
            <a:ext cx="9761217" cy="3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1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56210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呼叫函數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(call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中的一個函式方法，用於改變函式內部的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指向，並立即執行該函式。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bind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不同的是，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不會返回一個新的函式，而是直接執行。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8016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25860D-C166-497C-AB7D-2950DE05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505655"/>
            <a:ext cx="10513144" cy="20650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900D23A-C80B-435D-B0C7-7D25724E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42229"/>
            <a:ext cx="8954610" cy="45337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BFAACE7-9668-4CC3-8897-62262012C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5642229"/>
            <a:ext cx="8175422" cy="45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1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5621000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呼叫函數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(apply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依樣，差別是後面的參數要放到陣列裡。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函數名稱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.apply(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目標物件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[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1,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2, ...]);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8016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BA25FB-9CC7-47E7-AE77-613121F9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777204"/>
            <a:ext cx="10591800" cy="17876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4ED7A1-94FC-414C-9EFF-E5A04FA1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650445"/>
            <a:ext cx="10591800" cy="16058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295E29-2C6A-4F3F-9E83-44CBFB247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5315581"/>
            <a:ext cx="9448800" cy="49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2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090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 Modules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中引入的一個標準，解決了以前使用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或全域變數的缺點。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CommonJS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的缺點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是同步的，這意味著它會阻塞程式碼執行。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CommonJS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的一部分，設計時主要針對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環境，與瀏覽器不兼容。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982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ES Modules (ESM)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3C65F-986E-4811-A56F-3F50ECE84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8"/>
          <a:stretch/>
        </p:blipFill>
        <p:spPr bwMode="auto">
          <a:xfrm>
            <a:off x="8534400" y="5364388"/>
            <a:ext cx="8364484" cy="21423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A858BEE-49B4-4BEF-8B4D-93F61FA4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5476589"/>
            <a:ext cx="7734300" cy="20682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FF31EB-33B2-4A8C-9D52-5C788C02B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" y="7797800"/>
            <a:ext cx="105013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13298</TotalTime>
  <Words>1415</Words>
  <Application>Microsoft Office PowerPoint</Application>
  <PresentationFormat>自訂</PresentationFormat>
  <Paragraphs>127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316</cp:revision>
  <dcterms:created xsi:type="dcterms:W3CDTF">2006-08-16T00:00:00Z</dcterms:created>
  <dcterms:modified xsi:type="dcterms:W3CDTF">2024-12-08T05:30:24Z</dcterms:modified>
  <dc:identifier>DAGRTmEneC4</dc:identifier>
</cp:coreProperties>
</file>