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32" r:id="rId3"/>
    <p:sldId id="333" r:id="rId4"/>
    <p:sldId id="334" r:id="rId5"/>
    <p:sldId id="320" r:id="rId6"/>
    <p:sldId id="331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Times New Roman" panose="02020603050405020304" pitchFamily="18" charset="0"/>
      <p:regular r:id="rId12"/>
    </p:embeddedFont>
    <p:embeddedFont>
      <p:font typeface="標楷體" panose="03000509000000000000" pitchFamily="65" charset="-12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維誠 陳" initials="維誠" lastIdx="1" clrIdx="0">
    <p:extLst>
      <p:ext uri="{19B8F6BF-5375-455C-9EA6-DF929625EA0E}">
        <p15:presenceInfo xmlns:p15="http://schemas.microsoft.com/office/powerpoint/2012/main" userId="7153cb2d2c068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A9F6"/>
    <a:srgbClr val="93E3FF"/>
    <a:srgbClr val="4BD0FF"/>
    <a:srgbClr val="ADD9ED"/>
    <a:srgbClr val="B1D5F7"/>
    <a:srgbClr val="FBB3F1"/>
    <a:srgbClr val="9F9DC8"/>
    <a:srgbClr val="C9C1E1"/>
    <a:srgbClr val="E2F0D7"/>
    <a:srgbClr val="93D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22" autoAdjust="0"/>
  </p:normalViewPr>
  <p:slideViewPr>
    <p:cSldViewPr>
      <p:cViewPr varScale="1">
        <p:scale>
          <a:sx n="76" d="100"/>
          <a:sy n="76" d="100"/>
        </p:scale>
        <p:origin x="51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005334" y="5747852"/>
            <a:ext cx="2386491" cy="589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altLang="zh-TW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jQuery02</a:t>
            </a:r>
            <a:endParaRPr lang="en-US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00183" y="7114577"/>
            <a:ext cx="2076748" cy="673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zh-TW" altLang="en-US" sz="4099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陳世曄</a:t>
            </a:r>
            <a:endParaRPr lang="en-US" sz="4099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4714" y="2390526"/>
            <a:ext cx="7727639" cy="338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964588E4-8283-4F9B-A33E-682A8E8D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426" y="8974191"/>
            <a:ext cx="678815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on()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：用於為元素綁定事件處理程序。你可以為同一元素綁定多個事件。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jQuery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事件處理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45C5B06-4CD3-4F56-823F-915F43FF5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618"/>
          <a:stretch/>
        </p:blipFill>
        <p:spPr>
          <a:xfrm>
            <a:off x="219612" y="2404227"/>
            <a:ext cx="7705188" cy="255247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644ADCB-958B-4F34-A5BA-001737792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016"/>
          <a:stretch/>
        </p:blipFill>
        <p:spPr>
          <a:xfrm>
            <a:off x="8133289" y="2404227"/>
            <a:ext cx="7868711" cy="1400718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992C142B-5B21-4E8C-BD5C-85CE8139E949}"/>
              </a:ext>
            </a:extLst>
          </p:cNvPr>
          <p:cNvSpPr txBox="1"/>
          <p:nvPr/>
        </p:nvSpPr>
        <p:spPr>
          <a:xfrm>
            <a:off x="219612" y="4956697"/>
            <a:ext cx="125819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off()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：用於移除指定的事件處理程序。如果未指定參數，則移除所有綁定的事件。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6FF629-AFF5-46C0-84F3-ED78B65C4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2" y="5481590"/>
            <a:ext cx="7660836" cy="1795509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6647E382-35D3-4EFB-B581-56D4006042DF}"/>
              </a:ext>
            </a:extLst>
          </p:cNvPr>
          <p:cNvSpPr txBox="1"/>
          <p:nvPr/>
        </p:nvSpPr>
        <p:spPr>
          <a:xfrm>
            <a:off x="219612" y="7272289"/>
            <a:ext cx="12581988" cy="5121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ready()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：是在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加載完成後執行指定的函式，通常用於初始化。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1486D1D-7A65-4D61-B26D-858773FA0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12" y="7882773"/>
            <a:ext cx="7692488" cy="140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0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當我們要在事件處理程式中存取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Event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物件時，可以透過名稱為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的參數來加以傳遞。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且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必須是第一個參數。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event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物件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0E73D6-D936-42B1-9649-D1D680723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12" y="3061862"/>
            <a:ext cx="8083464" cy="45962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86FDA13-B4DF-4AA0-A7AE-BEA4D280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3080964"/>
            <a:ext cx="8567557" cy="229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7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lass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類別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(Class)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243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設定超連結顏色：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link-underline-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顏色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設定超連結透明度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超連結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39B56E-64D4-4C56-A146-116CC87F9DBE}"/>
              </a:ext>
            </a:extLst>
          </p:cNvPr>
          <p:cNvSpPr/>
          <p:nvPr/>
        </p:nvSpPr>
        <p:spPr>
          <a:xfrm flipV="1">
            <a:off x="8242300" y="5853917"/>
            <a:ext cx="2209800" cy="1243445"/>
          </a:xfrm>
          <a:prstGeom prst="rect">
            <a:avLst/>
          </a:prstGeom>
          <a:solidFill>
            <a:srgbClr val="FFD58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2304FC-8E8D-4A20-A14E-F3C98FE1FA75}"/>
              </a:ext>
            </a:extLst>
          </p:cNvPr>
          <p:cNvSpPr/>
          <p:nvPr/>
        </p:nvSpPr>
        <p:spPr>
          <a:xfrm flipV="1">
            <a:off x="5001738" y="8828105"/>
            <a:ext cx="2209800" cy="1243445"/>
          </a:xfrm>
          <a:prstGeom prst="rect">
            <a:avLst/>
          </a:prstGeom>
          <a:solidFill>
            <a:srgbClr val="ADD9ED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8F827C-6AA4-433A-9947-AC0B2582CDD1}"/>
              </a:ext>
            </a:extLst>
          </p:cNvPr>
          <p:cNvSpPr/>
          <p:nvPr/>
        </p:nvSpPr>
        <p:spPr>
          <a:xfrm flipV="1">
            <a:off x="4859153" y="5646041"/>
            <a:ext cx="2209800" cy="1243445"/>
          </a:xfrm>
          <a:prstGeom prst="rect">
            <a:avLst/>
          </a:prstGeom>
          <a:solidFill>
            <a:srgbClr val="FCDFC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4319A8-99E4-4497-98F6-258B9E7315A0}"/>
              </a:ext>
            </a:extLst>
          </p:cNvPr>
          <p:cNvSpPr/>
          <p:nvPr/>
        </p:nvSpPr>
        <p:spPr>
          <a:xfrm flipV="1">
            <a:off x="1195779" y="8927117"/>
            <a:ext cx="2209800" cy="1243445"/>
          </a:xfrm>
          <a:prstGeom prst="rect">
            <a:avLst/>
          </a:prstGeom>
          <a:solidFill>
            <a:srgbClr val="B1D5F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CCE3EA-4A7F-4F53-8DC9-C9EEBE3B072F}"/>
              </a:ext>
            </a:extLst>
          </p:cNvPr>
          <p:cNvSpPr/>
          <p:nvPr/>
        </p:nvSpPr>
        <p:spPr>
          <a:xfrm flipV="1">
            <a:off x="8610600" y="8932560"/>
            <a:ext cx="2209800" cy="1243445"/>
          </a:xfrm>
          <a:prstGeom prst="rect">
            <a:avLst/>
          </a:prstGeom>
          <a:solidFill>
            <a:srgbClr val="64A9F6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8074B3-6956-4A34-A791-EC3C848B18A2}"/>
              </a:ext>
            </a:extLst>
          </p:cNvPr>
          <p:cNvSpPr/>
          <p:nvPr/>
        </p:nvSpPr>
        <p:spPr>
          <a:xfrm flipV="1">
            <a:off x="1371600" y="4170177"/>
            <a:ext cx="2209800" cy="1243445"/>
          </a:xfrm>
          <a:prstGeom prst="rect">
            <a:avLst/>
          </a:prstGeom>
          <a:solidFill>
            <a:srgbClr val="FCEAD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78961F-99FF-40F8-88DE-D3B4D60C22DE}"/>
              </a:ext>
            </a:extLst>
          </p:cNvPr>
          <p:cNvSpPr/>
          <p:nvPr/>
        </p:nvSpPr>
        <p:spPr>
          <a:xfrm flipV="1">
            <a:off x="1409700" y="7266294"/>
            <a:ext cx="2209800" cy="1243445"/>
          </a:xfrm>
          <a:prstGeom prst="rect">
            <a:avLst/>
          </a:prstGeom>
          <a:solidFill>
            <a:srgbClr val="E2F0D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C0AF2B-BD8F-4E73-815F-B89D1182CEC0}"/>
              </a:ext>
            </a:extLst>
          </p:cNvPr>
          <p:cNvSpPr/>
          <p:nvPr/>
        </p:nvSpPr>
        <p:spPr>
          <a:xfrm flipV="1">
            <a:off x="8267700" y="7363905"/>
            <a:ext cx="2209800" cy="1243445"/>
          </a:xfrm>
          <a:prstGeom prst="rect">
            <a:avLst/>
          </a:prstGeom>
          <a:solidFill>
            <a:srgbClr val="93D35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0F2592-5E01-44CE-99C5-9F1C11110CEC}"/>
              </a:ext>
            </a:extLst>
          </p:cNvPr>
          <p:cNvSpPr/>
          <p:nvPr/>
        </p:nvSpPr>
        <p:spPr>
          <a:xfrm flipV="1">
            <a:off x="4969741" y="7145672"/>
            <a:ext cx="2209800" cy="1243445"/>
          </a:xfrm>
          <a:prstGeom prst="rect">
            <a:avLst/>
          </a:prstGeom>
          <a:solidFill>
            <a:srgbClr val="A2D3B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F8089B-EF5E-41D6-ACDD-7715DA8C7FB3}"/>
              </a:ext>
            </a:extLst>
          </p:cNvPr>
          <p:cNvSpPr/>
          <p:nvPr/>
        </p:nvSpPr>
        <p:spPr>
          <a:xfrm flipV="1">
            <a:off x="10447565" y="4159082"/>
            <a:ext cx="2209800" cy="1243445"/>
          </a:xfrm>
          <a:prstGeom prst="rect">
            <a:avLst/>
          </a:prstGeom>
          <a:solidFill>
            <a:srgbClr val="FCC4F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2C962F-3A88-47FC-ADB5-4513064CDFF1}"/>
              </a:ext>
            </a:extLst>
          </p:cNvPr>
          <p:cNvSpPr/>
          <p:nvPr/>
        </p:nvSpPr>
        <p:spPr>
          <a:xfrm flipV="1">
            <a:off x="10972800" y="7315722"/>
            <a:ext cx="2209800" cy="1243445"/>
          </a:xfrm>
          <a:prstGeom prst="rect">
            <a:avLst/>
          </a:prstGeom>
          <a:solidFill>
            <a:srgbClr val="9F9DC8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5AAB06-95DC-4413-9437-41F081897704}"/>
              </a:ext>
            </a:extLst>
          </p:cNvPr>
          <p:cNvSpPr/>
          <p:nvPr/>
        </p:nvSpPr>
        <p:spPr>
          <a:xfrm flipV="1">
            <a:off x="10668000" y="5729631"/>
            <a:ext cx="2209800" cy="1243445"/>
          </a:xfrm>
          <a:prstGeom prst="rect">
            <a:avLst/>
          </a:prstGeom>
          <a:solidFill>
            <a:srgbClr val="C9C1E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C35985-74F9-4B47-974B-4C4EE7FCD837}"/>
              </a:ext>
            </a:extLst>
          </p:cNvPr>
          <p:cNvSpPr/>
          <p:nvPr/>
        </p:nvSpPr>
        <p:spPr>
          <a:xfrm flipV="1">
            <a:off x="4468091" y="4170177"/>
            <a:ext cx="2209800" cy="1243445"/>
          </a:xfrm>
          <a:prstGeom prst="rect">
            <a:avLst/>
          </a:prstGeom>
          <a:solidFill>
            <a:srgbClr val="FFD5C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9FB946-046A-4381-BC63-90EC96C663CD}"/>
              </a:ext>
            </a:extLst>
          </p:cNvPr>
          <p:cNvSpPr/>
          <p:nvPr/>
        </p:nvSpPr>
        <p:spPr>
          <a:xfrm flipV="1">
            <a:off x="1640939" y="5646041"/>
            <a:ext cx="2209800" cy="1243445"/>
          </a:xfrm>
          <a:prstGeom prst="rect">
            <a:avLst/>
          </a:prstGeom>
          <a:solidFill>
            <a:srgbClr val="FBECA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29FE49-E154-4D96-BE00-2600026CDA6E}"/>
              </a:ext>
            </a:extLst>
          </p:cNvPr>
          <p:cNvSpPr/>
          <p:nvPr/>
        </p:nvSpPr>
        <p:spPr>
          <a:xfrm flipV="1">
            <a:off x="7966363" y="4099839"/>
            <a:ext cx="2209800" cy="1243445"/>
          </a:xfrm>
          <a:prstGeom prst="rect">
            <a:avLst/>
          </a:prstGeom>
          <a:solidFill>
            <a:srgbClr val="F6C0C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23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lass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類別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(Class)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698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17976</TotalTime>
  <Words>144</Words>
  <Application>Microsoft Office PowerPoint</Application>
  <PresentationFormat>自訂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標楷體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479</cp:revision>
  <dcterms:created xsi:type="dcterms:W3CDTF">2006-08-16T00:00:00Z</dcterms:created>
  <dcterms:modified xsi:type="dcterms:W3CDTF">2024-12-09T06:18:17Z</dcterms:modified>
  <dc:identifier>DAGRTmEneC4</dc:identifier>
</cp:coreProperties>
</file>