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05" r:id="rId3"/>
    <p:sldId id="306" r:id="rId4"/>
    <p:sldId id="304" r:id="rId5"/>
    <p:sldId id="28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Times New Roman" panose="02020603050405020304" pitchFamily="18" charset="0"/>
      <p:regular r:id="rId11"/>
    </p:embeddedFont>
    <p:embeddedFont>
      <p:font typeface="標楷體" panose="03000509000000000000" pitchFamily="65" charset="-12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2D4A"/>
    <a:srgbClr val="A4161A"/>
    <a:srgbClr val="FF4D6D"/>
    <a:srgbClr val="C0C0C0"/>
    <a:srgbClr val="B1D5F7"/>
    <a:srgbClr val="E2F0D7"/>
    <a:srgbClr val="FBECA2"/>
    <a:srgbClr val="FCDFC0"/>
    <a:srgbClr val="E9B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287438" y="3690392"/>
            <a:ext cx="7727639" cy="1591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altLang="zh-TW" sz="8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TailWindCSS</a:t>
            </a:r>
            <a:endParaRPr lang="en-US" sz="8000" b="1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 descr="其中包含以下圖片：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0" t="4259" r="5083" b="7605"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1000" y="137366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Tailwind 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是什麼？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1CE00549-6AF8-4669-8F3D-88C69F280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6B629984-4F01-4E83-9645-C7C71817179E}"/>
              </a:ext>
            </a:extLst>
          </p:cNvPr>
          <p:cNvSpPr txBox="1"/>
          <p:nvPr/>
        </p:nvSpPr>
        <p:spPr>
          <a:xfrm>
            <a:off x="355600" y="1828389"/>
            <a:ext cx="13487400" cy="570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Tailwind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框架，它使用低層級的「實用工具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(utility)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」類別來建立佈局。這被稱為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utility-first 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效用優先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框架。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傳統的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框架（如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Bootstrap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）會使用直接與元件相關的類別（例如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Alerts, Navbars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Tailwind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使用實用工具類別，讓你能組合這些工具來建立自訂的元件。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優勢：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依據用途命名：類別名稱直接反映其功能。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易於理解和記憶：名稱直觀易懂。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明確的功能：你能立即知道它的作用。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沒有命名不一致的問題：減少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命名上的混淆。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快速建立和測試佈局：提高開發速度與效率。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D177232-82F7-480C-88FC-5831CFA9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7267986"/>
            <a:ext cx="95440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7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1000" y="137366"/>
            <a:ext cx="14859000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Tailwind 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Bootstrap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的差異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1CE00549-6AF8-4669-8F3D-88C69F280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6B629984-4F01-4E83-9645-C7C71817179E}"/>
              </a:ext>
            </a:extLst>
          </p:cNvPr>
          <p:cNvSpPr txBox="1"/>
          <p:nvPr/>
        </p:nvSpPr>
        <p:spPr>
          <a:xfrm>
            <a:off x="381000" y="4991100"/>
            <a:ext cx="8915400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Tailwind CSS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新興框架，正在逐漸普及。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使用低層級類別，方便快速開發使用者介面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(UI)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提供更高的靈活性與獨特性。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支援使用指令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(directives)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和函數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進行自訂。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需要對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有一定程度的了解。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通常包含大量的類別。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7D01848-F04D-46B8-94C2-78B789ED55F0}"/>
              </a:ext>
            </a:extLst>
          </p:cNvPr>
          <p:cNvSpPr txBox="1"/>
          <p:nvPr/>
        </p:nvSpPr>
        <p:spPr>
          <a:xfrm>
            <a:off x="9144002" y="5143500"/>
            <a:ext cx="8915400" cy="3974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Bootstrap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一個已存在多年的熱門框架。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提供高層級、預設設計好的元件。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部分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Bootstrap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網站外觀相似。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Sass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進行自訂。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對初學者更友善，容易上手。高層級元件通常不需要太多類別。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26" name="Picture 2" descr="tailwind 的圖片結果">
            <a:extLst>
              <a:ext uri="{FF2B5EF4-FFF2-40B4-BE49-F238E27FC236}">
                <a16:creationId xmlns:a16="http://schemas.microsoft.com/office/drawing/2014/main" id="{626546D2-662C-433B-9F3A-7E02E26D90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35"/>
          <a:stretch/>
        </p:blipFill>
        <p:spPr bwMode="auto">
          <a:xfrm>
            <a:off x="1295400" y="2141292"/>
            <a:ext cx="5181600" cy="25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tstrap 的圖片結果">
            <a:extLst>
              <a:ext uri="{FF2B5EF4-FFF2-40B4-BE49-F238E27FC236}">
                <a16:creationId xmlns:a16="http://schemas.microsoft.com/office/drawing/2014/main" id="{0E4DCDD7-0576-489D-9D97-E8B5D4B9B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2627208"/>
            <a:ext cx="5181600" cy="21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4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81000" y="137366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文件結構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id="{1CE00549-6AF8-4669-8F3D-88C69F2809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3301BE50-EFEC-4A51-9E83-81FED3397424}"/>
              </a:ext>
            </a:extLst>
          </p:cNvPr>
          <p:cNvSpPr txBox="1"/>
          <p:nvPr/>
        </p:nvSpPr>
        <p:spPr>
          <a:xfrm>
            <a:off x="4724400" y="1076455"/>
            <a:ext cx="7335496" cy="5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文件基本結構</a:t>
            </a:r>
            <a:r>
              <a:rPr lang="en-US" altLang="zh-TW" sz="3200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876EC1B-6F06-4EB5-BE6D-826BCB126B63}"/>
              </a:ext>
            </a:extLst>
          </p:cNvPr>
          <p:cNvSpPr txBox="1"/>
          <p:nvPr/>
        </p:nvSpPr>
        <p:spPr>
          <a:xfrm>
            <a:off x="10972800" y="9341798"/>
            <a:ext cx="5486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透過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Figma Community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進行安裝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BE7EBF1-A68E-4A21-A645-3042BFAB60DB}"/>
              </a:ext>
            </a:extLst>
          </p:cNvPr>
          <p:cNvSpPr txBox="1"/>
          <p:nvPr/>
        </p:nvSpPr>
        <p:spPr>
          <a:xfrm>
            <a:off x="2286000" y="8911080"/>
            <a:ext cx="5486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內建安裝</a:t>
            </a:r>
            <a:r>
              <a:rPr lang="en-US" altLang="zh-TW" sz="22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Pligin</a:t>
            </a:r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</a:rPr>
              <a:t>方式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6B629984-4F01-4E83-9645-C7C71817179E}"/>
              </a:ext>
            </a:extLst>
          </p:cNvPr>
          <p:cNvSpPr txBox="1"/>
          <p:nvPr/>
        </p:nvSpPr>
        <p:spPr>
          <a:xfrm>
            <a:off x="355600" y="1828389"/>
            <a:ext cx="13487400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DOCTYPE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：用來宣告網頁所使用的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版本。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&lt;html&gt;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：標示網頁的開始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&amp;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結束。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&lt;head&gt;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：包含標題、關鍵字、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CS/JS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、編碼方式等不會顯示在畫面的資訊。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&lt;body&gt;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：網頁主體。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0F41726-70E8-4A96-AE46-40A5AD5CE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4225371"/>
            <a:ext cx="10720589" cy="459690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135DE0F4-E100-4F17-A39E-4969B75F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600" y="6078669"/>
            <a:ext cx="6930477" cy="27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818DBE9-3CA4-407E-B18E-64FDCEC9B808}"/>
              </a:ext>
            </a:extLst>
          </p:cNvPr>
          <p:cNvSpPr/>
          <p:nvPr/>
        </p:nvSpPr>
        <p:spPr>
          <a:xfrm>
            <a:off x="7599218" y="3509147"/>
            <a:ext cx="2667000" cy="1676400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B98B34-1350-418B-9B81-1C3BCE4C98B6}"/>
              </a:ext>
            </a:extLst>
          </p:cNvPr>
          <p:cNvSpPr/>
          <p:nvPr/>
        </p:nvSpPr>
        <p:spPr>
          <a:xfrm>
            <a:off x="4512541" y="7821854"/>
            <a:ext cx="2667000" cy="1676400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4EC8DA-6915-47C9-9CD7-D6227B152F93}"/>
              </a:ext>
            </a:extLst>
          </p:cNvPr>
          <p:cNvSpPr/>
          <p:nvPr/>
        </p:nvSpPr>
        <p:spPr>
          <a:xfrm>
            <a:off x="4216071" y="3301271"/>
            <a:ext cx="2667000" cy="1676400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A12E68-9C04-4804-A084-424F1EE11E2F}"/>
              </a:ext>
            </a:extLst>
          </p:cNvPr>
          <p:cNvSpPr/>
          <p:nvPr/>
        </p:nvSpPr>
        <p:spPr>
          <a:xfrm>
            <a:off x="706582" y="7920866"/>
            <a:ext cx="2667000" cy="1676400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F9EB6E-A5A8-4337-9A5C-09D0F9EC2384}"/>
              </a:ext>
            </a:extLst>
          </p:cNvPr>
          <p:cNvSpPr/>
          <p:nvPr/>
        </p:nvSpPr>
        <p:spPr>
          <a:xfrm>
            <a:off x="8121403" y="7926309"/>
            <a:ext cx="2667000" cy="1676400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FBE8C0-3488-4E4F-9AB7-65B893F73CBC}"/>
              </a:ext>
            </a:extLst>
          </p:cNvPr>
          <p:cNvSpPr/>
          <p:nvPr/>
        </p:nvSpPr>
        <p:spPr>
          <a:xfrm>
            <a:off x="990600" y="1156855"/>
            <a:ext cx="2667000" cy="1676400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4232FF-73F3-419C-8ED7-1163946A25FC}"/>
              </a:ext>
            </a:extLst>
          </p:cNvPr>
          <p:cNvSpPr/>
          <p:nvPr/>
        </p:nvSpPr>
        <p:spPr>
          <a:xfrm>
            <a:off x="952500" y="5589895"/>
            <a:ext cx="2667000" cy="1676400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0FD4A3-EE77-4400-B47B-61FC17C23F29}"/>
              </a:ext>
            </a:extLst>
          </p:cNvPr>
          <p:cNvSpPr/>
          <p:nvPr/>
        </p:nvSpPr>
        <p:spPr>
          <a:xfrm>
            <a:off x="7810500" y="5687506"/>
            <a:ext cx="2667000" cy="1676400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62E184-85A9-4F43-A62A-3E48399FA697}"/>
              </a:ext>
            </a:extLst>
          </p:cNvPr>
          <p:cNvSpPr/>
          <p:nvPr/>
        </p:nvSpPr>
        <p:spPr>
          <a:xfrm>
            <a:off x="4512541" y="5469273"/>
            <a:ext cx="2667000" cy="1676400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8A6F6B-562A-46E2-BAD2-7A93FC7CE003}"/>
              </a:ext>
            </a:extLst>
          </p:cNvPr>
          <p:cNvSpPr/>
          <p:nvPr/>
        </p:nvSpPr>
        <p:spPr>
          <a:xfrm>
            <a:off x="10788403" y="1624871"/>
            <a:ext cx="2667000" cy="1676400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04DC9C8-4764-4C6A-8509-8DCA8A589974}"/>
              </a:ext>
            </a:extLst>
          </p:cNvPr>
          <p:cNvSpPr/>
          <p:nvPr/>
        </p:nvSpPr>
        <p:spPr>
          <a:xfrm>
            <a:off x="12725400" y="6145454"/>
            <a:ext cx="2667000" cy="1676400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CC37DEC-517C-4E18-921A-4C020608766E}"/>
              </a:ext>
            </a:extLst>
          </p:cNvPr>
          <p:cNvSpPr/>
          <p:nvPr/>
        </p:nvSpPr>
        <p:spPr>
          <a:xfrm>
            <a:off x="11569699" y="3914029"/>
            <a:ext cx="2667000" cy="1676400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28C102-7FEE-447E-B917-22197E84BD09}"/>
              </a:ext>
            </a:extLst>
          </p:cNvPr>
          <p:cNvSpPr/>
          <p:nvPr/>
        </p:nvSpPr>
        <p:spPr>
          <a:xfrm>
            <a:off x="4087091" y="1156855"/>
            <a:ext cx="2667000" cy="1676400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1E0A5FC-F163-494D-B03D-8012D80455DC}"/>
              </a:ext>
            </a:extLst>
          </p:cNvPr>
          <p:cNvSpPr/>
          <p:nvPr/>
        </p:nvSpPr>
        <p:spPr>
          <a:xfrm>
            <a:off x="997857" y="3301271"/>
            <a:ext cx="2667000" cy="1676400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6B1692D-680F-493F-BB94-7AF01FA3F879}"/>
              </a:ext>
            </a:extLst>
          </p:cNvPr>
          <p:cNvSpPr/>
          <p:nvPr/>
        </p:nvSpPr>
        <p:spPr>
          <a:xfrm>
            <a:off x="7585363" y="1086517"/>
            <a:ext cx="2667000" cy="1676400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9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9761</TotalTime>
  <Words>325</Words>
  <Application>Microsoft Office PowerPoint</Application>
  <PresentationFormat>自訂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Wingdings</vt:lpstr>
      <vt:lpstr>Arial</vt:lpstr>
      <vt:lpstr>Times New Roman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239</cp:revision>
  <dcterms:created xsi:type="dcterms:W3CDTF">2006-08-16T00:00:00Z</dcterms:created>
  <dcterms:modified xsi:type="dcterms:W3CDTF">2024-10-16T09:25:14Z</dcterms:modified>
  <dc:identifier>DAGRTmEneC4</dc:identifier>
</cp:coreProperties>
</file>