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956D7-7025-4D1F-951F-62A58F375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0FF3CA-4D11-4156-997C-87F73E4AF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D33013-F13B-41A4-9891-963CC527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30ED-748C-457F-B8E9-7840CB2A8F25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3D3153-3AAF-48F3-A3DC-8E044528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524851-DC17-4A39-A6A9-FFB9AA89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C1C-62F1-42D5-9BDF-A3B65C6F3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2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7C2FF6-FE43-43D5-B5C3-2A1435AC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818497-7FE6-42E5-ABFE-8EF7B5CE0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4DF3D5-FB27-43B4-8075-E6BE04E8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30ED-748C-457F-B8E9-7840CB2A8F25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8D23D5-0A47-496B-9CF3-7C028BEA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A65993-923C-4773-8CF4-76FCBB0E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C1C-62F1-42D5-9BDF-A3B65C6F3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28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C8B0AD-D141-47BF-89F9-247D7E55A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9A35EC-ADD9-4D7B-B986-401C97A4E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C7F7C8-CF5B-473E-AB20-F8D51243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30ED-748C-457F-B8E9-7840CB2A8F25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BA5D1-C0A9-42F0-BC1C-C706809C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2ABB87-A0BC-40CF-A10D-0E395C51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C1C-62F1-42D5-9BDF-A3B65C6F3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60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717E4-58CF-49E3-A2E6-351A7BE6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369733-FC96-48B8-A61C-1622A559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9FCDA0-4F62-4F7D-BEFD-C17DB997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30ED-748C-457F-B8E9-7840CB2A8F25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DCB890-A0F3-47DD-A4C6-A3EBB2DE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50287-7D87-4D7B-95B4-CC02B112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C1C-62F1-42D5-9BDF-A3B65C6F3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47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10361-EF1F-43CD-8377-1FD9E188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B17FE1-79FA-4304-8767-B30684F7A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8A2D27-2424-4898-A575-C4E509A0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30ED-748C-457F-B8E9-7840CB2A8F25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566A36-1457-48C9-B01D-05804E8E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179FF2-BDF9-4398-8397-590DB4D0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C1C-62F1-42D5-9BDF-A3B65C6F3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84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E637C-31D7-4CBC-B9CF-AD707EE4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330F5D-82DA-4021-B22E-F88DF4B27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017E15-6CD4-4433-B9EF-4E3BD6E5D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344DE0-AEC9-49FA-99D3-79AB0DA2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30ED-748C-457F-B8E9-7840CB2A8F25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FB965F-3B94-4B83-81E7-81FA2F60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004F25-FF83-4F19-8966-F21EF5AE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C1C-62F1-42D5-9BDF-A3B65C6F3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48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9819E-411A-464C-B5B8-2E0181A8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A448AF-6492-4C66-8185-3AA5224B7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681DB2-FF57-4676-8CD9-AC0859D31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47D740-A291-4183-B8D5-3E2614044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4575003-1C3D-4AC9-91DC-F39A9FF8B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4C9221-2C6A-454C-AB27-EEBC671B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30ED-748C-457F-B8E9-7840CB2A8F25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F367476-C279-492F-9395-5BA85F81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A54AE6-F300-446A-AD96-4F0F3FF3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C1C-62F1-42D5-9BDF-A3B65C6F3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99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1D3DF-0F65-4515-A1A2-83EA25ED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F06DEB-97F5-4447-9056-04E0EA44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30ED-748C-457F-B8E9-7840CB2A8F25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92A3F4-5A1D-4425-99A9-31A1A564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CCD4E0-5DDD-42D6-AA04-CE24D3BB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C1C-62F1-42D5-9BDF-A3B65C6F3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29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3F8D9F-AC88-45B9-AFBD-D449C042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30ED-748C-457F-B8E9-7840CB2A8F25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1A1711A-EC63-44D1-AE64-2E47CC26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68C1F5-7C7A-462A-909F-F635C863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C1C-62F1-42D5-9BDF-A3B65C6F3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9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AF77F-3809-4853-A9FF-C1AF2100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E7D1E0-4E25-46A6-98BE-9FB5585A6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A4D0F6-2330-466C-B596-B4EF6A580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FC9B48-DEDE-40AF-9B15-31F9C33D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30ED-748C-457F-B8E9-7840CB2A8F25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10A55E-8FCF-4A01-A2E9-A4D91B4B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B398D3-DEE3-4EAD-9F37-403C6A77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C1C-62F1-42D5-9BDF-A3B65C6F3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62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BB274-B8B6-40A6-AA21-8A2F243A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3CB6EC7-A209-40B0-B1CC-65BF56284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93A935-86E7-4B6D-B092-6F6D2ECDB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44C4ED-46B5-4D20-B124-81D93C58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30ED-748C-457F-B8E9-7840CB2A8F25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13FB90-2889-4A2E-8A96-850D621A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6C49CF-008B-46F8-913E-0DFE06D9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C1C-62F1-42D5-9BDF-A3B65C6F3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61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70A1160-DF13-47BC-9F4B-F71F09F7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87EB4C-E673-4E11-9F1E-E1B01DC27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7A60C6-3DB1-4D08-A11F-934FDCC87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F30ED-748C-457F-B8E9-7840CB2A8F25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47314C-1252-4CDC-AB7A-6707DEDD3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4E0482-DBA3-47AF-998A-861D48897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8DC1C-62F1-42D5-9BDF-A3B65C6F3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56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9F2B45-A7EC-4D19-AC27-E791E5CF6927}"/>
              </a:ext>
            </a:extLst>
          </p:cNvPr>
          <p:cNvSpPr/>
          <p:nvPr/>
        </p:nvSpPr>
        <p:spPr>
          <a:xfrm>
            <a:off x="3714749" y="1403350"/>
            <a:ext cx="965447" cy="1127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841AD7F-DA36-4C41-863F-849415EE38A9}"/>
              </a:ext>
            </a:extLst>
          </p:cNvPr>
          <p:cNvSpPr txBox="1"/>
          <p:nvPr/>
        </p:nvSpPr>
        <p:spPr>
          <a:xfrm>
            <a:off x="4109622" y="1468344"/>
            <a:ext cx="5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VCC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F783F8-E8DC-4219-A7F3-711F7EB7BAF5}"/>
              </a:ext>
            </a:extLst>
          </p:cNvPr>
          <p:cNvSpPr txBox="1"/>
          <p:nvPr/>
        </p:nvSpPr>
        <p:spPr>
          <a:xfrm>
            <a:off x="4026298" y="1795644"/>
            <a:ext cx="6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815654-57A9-47FB-BC89-820E8BDF5D33}"/>
              </a:ext>
            </a:extLst>
          </p:cNvPr>
          <p:cNvSpPr txBox="1"/>
          <p:nvPr/>
        </p:nvSpPr>
        <p:spPr>
          <a:xfrm>
            <a:off x="4078941" y="212294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GND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417E94-44BE-495F-BF92-B4F245EC4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936" y="501832"/>
            <a:ext cx="1131085" cy="129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9B9BD0D-4D47-485E-BC64-AF6CCF6496D5}"/>
              </a:ext>
            </a:extLst>
          </p:cNvPr>
          <p:cNvSpPr txBox="1"/>
          <p:nvPr/>
        </p:nvSpPr>
        <p:spPr>
          <a:xfrm>
            <a:off x="4198435" y="305966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TC" panose="020B0200000000000000" pitchFamily="34" charset="-120"/>
                <a:ea typeface="Noto Sans TC" panose="020B0200000000000000" pitchFamily="34" charset="-120"/>
              </a:rPr>
              <a:t>MQ Series Sensors</a:t>
            </a:r>
            <a:endParaRPr lang="zh-TW" altLang="en-US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238A64-3E4B-4EE8-B57F-C47412CB251D}"/>
              </a:ext>
            </a:extLst>
          </p:cNvPr>
          <p:cNvSpPr/>
          <p:nvPr/>
        </p:nvSpPr>
        <p:spPr>
          <a:xfrm>
            <a:off x="5594037" y="3963895"/>
            <a:ext cx="84060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MQ2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3C4B96-48C2-4276-8ACD-5E92E76ABE73}"/>
              </a:ext>
            </a:extLst>
          </p:cNvPr>
          <p:cNvSpPr txBox="1"/>
          <p:nvPr/>
        </p:nvSpPr>
        <p:spPr>
          <a:xfrm>
            <a:off x="6897063" y="3963895"/>
            <a:ext cx="196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Noto Sans TC" panose="020B0200000000000000" pitchFamily="34" charset="-120"/>
                <a:ea typeface="Noto Sans TC" panose="020B0200000000000000" pitchFamily="34" charset="-120"/>
              </a:rPr>
              <a:t>Flammable Gas</a:t>
            </a:r>
            <a:endParaRPr lang="zh-TW" altLang="en-US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B78FEA2-1A35-4431-9B9A-22375768639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434642" y="4148561"/>
            <a:ext cx="4624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0A6EDAC-054C-40C2-AD0D-54824065BC49}"/>
              </a:ext>
            </a:extLst>
          </p:cNvPr>
          <p:cNvSpPr/>
          <p:nvPr/>
        </p:nvSpPr>
        <p:spPr>
          <a:xfrm>
            <a:off x="5594037" y="4390615"/>
            <a:ext cx="84060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MQ3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DBC0E01-1FFF-49B5-A81D-6A34D0FE88DF}"/>
              </a:ext>
            </a:extLst>
          </p:cNvPr>
          <p:cNvSpPr txBox="1"/>
          <p:nvPr/>
        </p:nvSpPr>
        <p:spPr>
          <a:xfrm>
            <a:off x="6897063" y="4390615"/>
            <a:ext cx="196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Noto Sans TC" panose="020B0200000000000000" pitchFamily="34" charset="-120"/>
                <a:ea typeface="Noto Sans TC" panose="020B0200000000000000" pitchFamily="34" charset="-120"/>
              </a:rPr>
              <a:t>Alcohol</a:t>
            </a:r>
            <a:endParaRPr lang="zh-TW" altLang="en-US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B8E4AA0-94A5-406A-8CFB-8D9DCFE2111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434642" y="4575281"/>
            <a:ext cx="4624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05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Noto Sans TC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維誠 陳</dc:creator>
  <cp:lastModifiedBy>維誠 陳</cp:lastModifiedBy>
  <cp:revision>3</cp:revision>
  <dcterms:created xsi:type="dcterms:W3CDTF">2025-06-24T10:12:53Z</dcterms:created>
  <dcterms:modified xsi:type="dcterms:W3CDTF">2025-06-24T10:34:51Z</dcterms:modified>
</cp:coreProperties>
</file>