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20EC9-60E5-46A4-8B60-B1F9D755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CE4897-8DFA-4A5F-9A4E-23B68D4C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22C03D-7AD2-4D06-AABC-77387775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CEE0F-A42E-4C93-B16E-6658AF52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478B5-98E1-49F1-8CDB-33A3B188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09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8A53F-68C3-405B-AA41-502DD355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F6CAF-6E68-4C48-A5EB-BB7FC080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2983A-336E-4107-91A7-D7982834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578C2-E6B0-4EBC-B1EF-E4830B5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02289-F979-4937-86CE-4BAEBE9A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6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24BA46-1343-49DF-97C4-D8285922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5BB341-1E90-41A0-A54E-CBC54144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2BF2D-1F62-43CC-9953-811A9B80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5EB19-51BD-45D9-835B-4FAFE15D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A1AE34-0C07-46E5-A963-4A11D7AE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1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D35E3-EEC0-43D5-9805-1B460DCE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35043-3F6D-4B55-9836-F9F7EC2E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09EE81-1233-42CD-8082-061576CC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69675-9345-4099-83C7-E133B5D7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5E6793-040B-4D3F-9F44-AEA5387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63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EF00B-3847-44D4-B5AE-2D07B709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7F7C3-2CB8-4E28-9CF4-9048FFE2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66DD4-2147-4C7D-A2C4-954A0E4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FFDC83-9394-4B7D-8126-ADFA8BC7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183B5-965D-432F-A931-9EE3A13B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2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F585E-ED52-4400-8C3E-3D0283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B4064-E138-4700-B857-A675723B8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0E656D-1DE1-4485-8C92-8D5362966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03726-724B-474E-851F-96BEA3C0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1DD693-601A-40D1-8B04-81052D20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EBB9B-9CFB-4391-BB3C-C8F8CA7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5DE99-D5AC-4F7B-AC11-0ED1841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AB7B5-249C-4EFF-BC7E-436DE479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13C874-B6A0-4F9A-93EC-E9C977AC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4E6C4D-0A01-4040-9C12-2BFC5D329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00DD8E-E6AA-45DA-B629-D9158E0A2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DD1518-238D-4B30-9E2E-12CE25B0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E225BA-580C-45B9-8E87-E8684F96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A54E79-BFC6-4E2D-9665-A45DE87B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5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059D6-DDD2-48DE-AA55-61CA1A30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058BB1-3771-4AD5-B45C-192FBBC8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EDF358-2F7C-4CA0-9FC4-E0DFD950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550EFA-005B-42A7-BF78-D3DC7319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BF69F1-F9E7-4E12-B6E2-C1B06E8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156D9A-058E-403C-9F55-2A25AF37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0C7EA5-3DE4-4AD1-B353-5E48F2C4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99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D431D-D4D1-4D05-BD69-61CDEC60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11AC4-9285-48AA-8B25-E4176CEC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868D61-FDD9-44B8-ADF4-BCB20D22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04C6F-64B1-4A8C-B3AC-A1B0BBCC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23A59-100B-4AE3-9A4A-F41D67DC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C306B2-0061-40BC-980E-993F79A1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6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FA9D0-37CF-4365-A679-5EF9BB9F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AAE068-C12D-44C4-9F55-D119B54AE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74C207-F6B4-41B0-88F2-FF9D9646E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FA00DA-9747-4C0C-B8EC-23F39591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E2606-0A28-4631-ABAC-15086907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CDB2B3-3D28-46C1-9CD1-3E60A57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3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7A8BDE-ACE2-41F8-A244-CBA959CD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E5F1A-0303-4A26-916D-F2BBAD13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34B911-395A-47F2-924C-4FDE6FB1E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1D7-A07C-4C4F-A90E-00640497657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2BB19-5418-4027-A9FA-B425A4C16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DF5DD-6055-4240-B5A8-3BBCF8417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CE10-3D32-44BB-A741-C753DB1A6E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0BFAED-2F21-4320-8274-EC6749A71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81830"/>
              </p:ext>
            </p:extLst>
          </p:nvPr>
        </p:nvGraphicFramePr>
        <p:xfrm>
          <a:off x="7906871" y="719666"/>
          <a:ext cx="211567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3694">
                  <a:extLst>
                    <a:ext uri="{9D8B030D-6E8A-4147-A177-3AD203B41FA5}">
                      <a16:colId xmlns:a16="http://schemas.microsoft.com/office/drawing/2014/main" val="3066616195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144003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Y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TW" sz="1800" b="0" i="1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Label 00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0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 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2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Label 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Label 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9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Label 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Label 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496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0672C32A-B9F3-4F08-A606-59DDA4537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736191"/>
                  </p:ext>
                </p:extLst>
              </p:nvPr>
            </p:nvGraphicFramePr>
            <p:xfrm>
              <a:off x="3406589" y="1732678"/>
              <a:ext cx="1093694" cy="119430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93694">
                      <a:extLst>
                        <a:ext uri="{9D8B030D-6E8A-4147-A177-3AD203B41FA5}">
                          <a16:colId xmlns:a16="http://schemas.microsoft.com/office/drawing/2014/main" val="3066616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Upp>
                                  <m:limUppPr>
                                    <m:ctrlPr>
                                      <a:rPr lang="zh-TW" altLang="zh-TW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zh-TW" altLang="zh-TW" sz="1800" b="1" i="1" kern="1200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1" i="1" kern="1200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1" i="1" kern="1200">
                                            <a:solidFill>
                                              <a:schemeClr val="lt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altLang="zh-TW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^</m:t>
                                    </m:r>
                                  </m:lim>
                                </m:limUpp>
                              </m:oMath>
                            </m:oMathPara>
                          </a14:m>
                          <a:endParaRPr lang="zh-TW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67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Label 00 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400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Label 01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2232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0672C32A-B9F3-4F08-A606-59DDA4537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736191"/>
                  </p:ext>
                </p:extLst>
              </p:nvPr>
            </p:nvGraphicFramePr>
            <p:xfrm>
              <a:off x="3406589" y="1732678"/>
              <a:ext cx="1093694" cy="119430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93694">
                      <a:extLst>
                        <a:ext uri="{9D8B030D-6E8A-4147-A177-3AD203B41FA5}">
                          <a16:colId xmlns:a16="http://schemas.microsoft.com/office/drawing/2014/main" val="3066616195"/>
                        </a:ext>
                      </a:extLst>
                    </a:gridCol>
                  </a:tblGrid>
                  <a:tr h="45262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52" t="-1333" r="-2210" b="-18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367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Label 00 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400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Label 01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2232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07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8F9FBDC-A558-4F1E-A2DE-D047778C044C}"/>
              </a:ext>
            </a:extLst>
          </p:cNvPr>
          <p:cNvSpPr txBox="1"/>
          <p:nvPr/>
        </p:nvSpPr>
        <p:spPr>
          <a:xfrm>
            <a:off x="1524000" y="97949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344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3</cp:revision>
  <dcterms:created xsi:type="dcterms:W3CDTF">2025-07-28T07:55:59Z</dcterms:created>
  <dcterms:modified xsi:type="dcterms:W3CDTF">2025-07-28T12:06:03Z</dcterms:modified>
</cp:coreProperties>
</file>