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B4893-2BB4-4563-A36C-F911106AB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B6F8AC5-3F4D-460B-8283-7E794472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4DD9D9-5B20-4AE9-9C53-271BAA53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A8EE-E48F-49A4-AE83-D35E197B8C95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946211-2519-4C3D-AB6D-7E41D372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4B4F00-9B77-440E-9FA6-3E029D6A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B46-9A42-4154-BF18-8A731F920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5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E1E4F-5E34-4A8D-B5D8-FDE6EE01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FE1951-558B-485F-A1DF-391D156AE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C73AD8-011B-449E-B2FC-D3798F23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A8EE-E48F-49A4-AE83-D35E197B8C95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BB13E2-3F88-4F4A-9EA0-E3D10BC1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6CF7D9-5D75-4A3A-AF24-EEA10A649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B46-9A42-4154-BF18-8A731F920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5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61C39CE-C9E7-455D-981A-DEEAEA92A8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07350D1-6637-4831-A220-2F31A2DBF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644333-E3ED-42C9-BDC7-3EE50615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A8EE-E48F-49A4-AE83-D35E197B8C95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5091F9-2E4F-4670-9F77-A44D377E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9A469D-8689-446E-BB25-482712CB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B46-9A42-4154-BF18-8A731F920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8112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238DC-AEA8-4000-80B1-4D684AAE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C4E3A-C6F5-41B2-B7AF-34E7739FA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D33FD9-FB2F-4294-A2B2-119B676D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A8EE-E48F-49A4-AE83-D35E197B8C95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174B39-4532-41E8-AF8B-35B1421B7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3EB7E4-D2DB-42E4-9DA7-A1045BC2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B46-9A42-4154-BF18-8A731F920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258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B5F7A-7598-4D4F-9647-208A4FF4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C0D92D-A3CC-471A-B4C1-53190900B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A8F1BF-F351-4B54-8E1D-03C0F261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A8EE-E48F-49A4-AE83-D35E197B8C95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8DFF90-B8EC-45B8-9659-CAF1C05F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A0E81C-D27F-4F07-BE8C-EA1EE645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B46-9A42-4154-BF18-8A731F920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886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1F53B-20DE-4E8C-9043-8F3C92A0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5740B-9602-41A9-A76A-1491019925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795BFF-D146-4806-BB75-AB47C417A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7C5A4B-D383-46F6-AC60-75CB6776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A8EE-E48F-49A4-AE83-D35E197B8C95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FD7AFF0-D8C6-4E2B-AD44-227B88AD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01C60CB-9212-46A7-A5AE-0E542CA4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B46-9A42-4154-BF18-8A731F920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0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8F62D-EFF4-43CD-8B9B-2575D471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0AC359-D743-4ED0-A4EC-0011EF02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6C07AC6-731E-412E-B752-EBCBF7236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741D7E5-DC92-4A86-8287-4FDBE8DF9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908833-763A-4941-8F67-F0117AAB6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04FAE72-542C-4A09-9326-BEC4D53B3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A8EE-E48F-49A4-AE83-D35E197B8C95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DF93EF-BEEC-44D6-A99F-037EF2A6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9A9968-163B-43E7-AB34-FBC59E71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B46-9A42-4154-BF18-8A731F920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681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76B0E-CB34-4458-B1DD-F9FF62A1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ADA5D9A-0F12-40FE-B7E3-46CC5238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A8EE-E48F-49A4-AE83-D35E197B8C95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962896-B4BA-40AE-B767-0F43472E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9B6A03-8FC8-4985-82E3-9B99F166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B46-9A42-4154-BF18-8A731F920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30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B70B49-182A-4860-86A8-F8DF69AD7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A8EE-E48F-49A4-AE83-D35E197B8C95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4CCB0E-54BA-41F1-A7D4-8D1A22E4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95DB02-E02B-4FBB-A576-1FF749A1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B46-9A42-4154-BF18-8A731F920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312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20C4A-37F8-4132-9A97-D4A1E18F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87242A-134E-49F8-9E38-C8E225523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804D7CE-BED6-4ECE-993E-4B41907C6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13F0B1-51E7-4759-BC8F-7965965B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A8EE-E48F-49A4-AE83-D35E197B8C95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C65F26-B5F9-487F-AFC0-0E31270C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36A462-412A-49A0-89B6-B766A1DC4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B46-9A42-4154-BF18-8A731F920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72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0C09F-9A27-4679-A9BB-A28279B1D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30672AE-D673-4ECB-8210-EECE6E11E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CB01C9-7B02-454F-9174-C66472EC3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2F18AC-4208-4B52-9E59-E129F749A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CA8EE-E48F-49A4-AE83-D35E197B8C95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E7A697-F337-4F1B-9B25-11C35A65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384171-F866-4405-BA70-253AEAF0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B46-9A42-4154-BF18-8A731F920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58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C06233A-36FF-4207-92DF-57E7004B8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A0DD74-3804-4494-B606-33649000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4A95DF-BFB7-4792-A6E7-E8590D10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CA8EE-E48F-49A4-AE83-D35E197B8C95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879C70-F147-4865-AE3E-992F70BD8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395CA1-128F-4954-98DE-F39AA42CD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35B46-9A42-4154-BF18-8A731F920B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78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4878FD8-338B-4686-927C-037612F1F9E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54" y="275630"/>
            <a:ext cx="3800685" cy="31759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001800E-562D-436A-9680-24DF0730D91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439" y="275630"/>
            <a:ext cx="3563244" cy="301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8B12239-6203-4EC3-996D-F15A959BB20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83" y="3429000"/>
            <a:ext cx="3739278" cy="3089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1434CB2-EC58-4141-B570-CB4E0C8B352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439" y="3245683"/>
            <a:ext cx="3854723" cy="31849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725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7249EE7-4EA9-486B-BD79-049003713C2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8" y="2216518"/>
            <a:ext cx="4891311" cy="2239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6252C85-2AF7-43C8-BC9D-0A7DD6B6D3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17" y="932061"/>
            <a:ext cx="6604450" cy="2480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143370F-2A58-46F6-9B88-A0FB9E21323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716" y="3211978"/>
            <a:ext cx="6604449" cy="2480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671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EA5FB15-9758-41EE-99AB-D9C43CB127B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922" y="16587"/>
            <a:ext cx="9248535" cy="3851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5A5E8B4-BDC6-4ADD-A0C4-20D4479C7CB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7976" y="3868384"/>
            <a:ext cx="4836048" cy="2989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843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維誠 陳</dc:creator>
  <cp:lastModifiedBy>維誠 陳</cp:lastModifiedBy>
  <cp:revision>2</cp:revision>
  <dcterms:created xsi:type="dcterms:W3CDTF">2024-12-04T12:28:52Z</dcterms:created>
  <dcterms:modified xsi:type="dcterms:W3CDTF">2024-12-04T13:30:03Z</dcterms:modified>
</cp:coreProperties>
</file>