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photoAlbum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3154F-6DC4-49D2-8539-04A6D12F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FBCCD0-42FB-477F-B89A-EF5EEFA8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5433C9-D3D7-400C-A8E2-556A1100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49DB32-62F7-4D03-B33D-CF31966E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01AF4F-4D9B-4CA1-8A27-3DFDF8D6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4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EB7A2-A09E-4236-8907-164F5C75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7EDFC6-5150-4819-B1B9-BCC7A96E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145B1-B628-4BAA-9C9C-F94E1AF1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5E2BC1-DA72-4C08-84AC-39253DD8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4E70C6-1454-40C5-86CC-C78890BE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36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1155B7-6D2D-4DBD-A053-0622C70A4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D7D5387-3372-46F5-B50E-8742E8249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F5697F-37FA-4000-B309-4FE3E074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EB6FD8-E286-4D7E-8604-7148F604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61D0F-2D36-46FA-85FD-A0292C74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8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0F3E6-CECA-4C32-A378-62B8E7CB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056B0-F9AC-457C-A5C2-ACB36DD1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2915C-BEA6-425A-9F79-FFDF6223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BCEDDF-3648-4168-A46F-48CE896B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CB3D0A-4353-4663-B7D9-CB985660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0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DAA92-A27D-4E7A-AB7A-5FF464F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5D10F3-2D28-4647-86EF-F277CB76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D561D4-9FED-4766-8639-1B9B239E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D72FB-7558-4160-BF7F-AE122F18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C9788A-E74E-4634-BBA6-6E52E919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5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B18BF-26C9-4D04-A852-DFF85696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A2FE8-0A5D-463D-B6C0-EB0012DD8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F08766-E018-4D32-856F-2F9092FF3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3B2B2D-66D4-4AFA-B960-0541DDD2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0EA66-CCDA-444F-B9C4-6B787D77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A9AFF9-8803-421F-AAE4-C0D2F3A5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1B000-77AC-41A0-8FE6-11973441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87987-2E1A-4DBA-8722-C8716350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964F4-1A5B-4419-8B70-0BC531CB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7D9CB7-0CCA-42B1-8F85-5AD23428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9BD8AF-C679-4566-9737-6AF32C624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4101B3-A5A6-4503-90A2-4C38C2F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366A08-CFED-40F9-8063-DC3ECF39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5A3F89-1FC3-45EC-BE15-5DCF95A3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2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BA2093-7240-46DF-AAFA-3B99CC07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67E0A6-C215-42A1-A536-D672B7DD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98F00E2-AB6A-43CD-BBC0-3AFBB6E4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E647AB-875C-49B0-8D86-1A23FC1B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1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E6DB32-92BD-4DA2-ACA7-A1ECCFA0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945DF0-8067-4DAD-A9FB-67B1C728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BF6050-8223-4146-A2B5-0EFA8DDD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7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EF8D7-F5A6-4A03-942D-BC194AEE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D6432-B8E1-466D-8596-8E8D726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94CCA6-41AE-4234-AB4B-EE79E0AC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D10320-3D77-4D99-B293-059D58E0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C37011-C0B6-49DA-9047-945F7F10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880175-9DAA-449D-8294-F3A10900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4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24341-3F67-4594-9216-CA1E55B2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5AE764-AA1A-4B29-B54E-06C378054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65D51-E954-485F-8B41-986C984CF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973C5A-0622-4CE8-A4AA-3DD96286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109525-DEF4-45AA-BEA5-C4FA9595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DA3779-0C0A-42EF-9002-9CB93EA5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00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0DB601D-7A7B-4E7F-BD17-778F4D27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FEDAD6-05B0-4CD8-8863-7B5856314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6D91C-67BF-40DD-A415-5FAEEC1BE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B87D0-2C34-4F91-969E-85B1044DCBDC}" type="datetimeFigureOut">
              <a:rPr lang="zh-TW" altLang="en-US" smtClean="0"/>
              <a:t>2025/7/21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A410C-F9B3-45E8-9B83-81D20AC43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43DB3-B60C-4EA4-A91C-53C557000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D5AC-C635-444A-801A-EB80887BA6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35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1">
            <a:extLst>
              <a:ext uri="{FF2B5EF4-FFF2-40B4-BE49-F238E27FC236}">
                <a16:creationId xmlns:a16="http://schemas.microsoft.com/office/drawing/2014/main" id="{4F9D0185-D634-4C70-802B-E3CC91C3CD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3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2">
            <a:extLst>
              <a:ext uri="{FF2B5EF4-FFF2-40B4-BE49-F238E27FC236}">
                <a16:creationId xmlns:a16="http://schemas.microsoft.com/office/drawing/2014/main" id="{F460EE69-FB0A-447F-AD2C-9D1197814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8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3">
            <a:extLst>
              <a:ext uri="{FF2B5EF4-FFF2-40B4-BE49-F238E27FC236}">
                <a16:creationId xmlns:a16="http://schemas.microsoft.com/office/drawing/2014/main" id="{FB493AD1-A427-4044-8009-BB0FF09D36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4">
            <a:extLst>
              <a:ext uri="{FF2B5EF4-FFF2-40B4-BE49-F238E27FC236}">
                <a16:creationId xmlns:a16="http://schemas.microsoft.com/office/drawing/2014/main" id="{20283523-E678-4E84-9225-5BA6F7F703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5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5">
            <a:extLst>
              <a:ext uri="{FF2B5EF4-FFF2-40B4-BE49-F238E27FC236}">
                <a16:creationId xmlns:a16="http://schemas.microsoft.com/office/drawing/2014/main" id="{2C5C5C7B-D94F-4CEC-859B-7AE4618542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6">
            <a:extLst>
              <a:ext uri="{FF2B5EF4-FFF2-40B4-BE49-F238E27FC236}">
                <a16:creationId xmlns:a16="http://schemas.microsoft.com/office/drawing/2014/main" id="{5B9FB45E-5EE8-4A45-82C4-89AA7DDE77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3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7">
            <a:extLst>
              <a:ext uri="{FF2B5EF4-FFF2-40B4-BE49-F238E27FC236}">
                <a16:creationId xmlns:a16="http://schemas.microsoft.com/office/drawing/2014/main" id="{5B1A15D8-564B-4FE0-9EE6-408542C22A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4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投影片8">
            <a:extLst>
              <a:ext uri="{FF2B5EF4-FFF2-40B4-BE49-F238E27FC236}">
                <a16:creationId xmlns:a16="http://schemas.microsoft.com/office/drawing/2014/main" id="{968B0D63-D5CE-4131-8A17-C078D7280A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1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1</cp:revision>
  <dcterms:created xsi:type="dcterms:W3CDTF">2025-07-21T04:44:57Z</dcterms:created>
  <dcterms:modified xsi:type="dcterms:W3CDTF">2025-07-21T04:45:43Z</dcterms:modified>
</cp:coreProperties>
</file>