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大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60"/>
            </a:lvl1pPr>
          </a:lstStyle>
          <a:p>
            <a:pPr/>
            <a:r>
              <a:t>作者和日期</a:t>
            </a:r>
          </a:p>
        </p:txBody>
      </p:sp>
      <p:sp>
        <p:nvSpPr>
          <p:cNvPr id="12" name="簡報標題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簡報標題</a:t>
            </a:r>
          </a:p>
        </p:txBody>
      </p:sp>
      <p:sp>
        <p:nvSpPr>
          <p:cNvPr id="13" name="內文層級一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簡報子標題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聲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內文層級一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聲明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重要事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內文層級一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詳細資訊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詳細資訊</a:t>
            </a:r>
          </a:p>
        </p:txBody>
      </p:sp>
      <p:sp>
        <p:nvSpPr>
          <p:cNvPr id="10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出處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60"/>
            </a:lvl1pPr>
          </a:lstStyle>
          <a:p>
            <a:pPr/>
            <a:r>
              <a:t>出處</a:t>
            </a:r>
          </a:p>
        </p:txBody>
      </p:sp>
      <p:sp>
        <p:nvSpPr>
          <p:cNvPr id="116" name="內文層級一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「著名的引言」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一碗沙拉搭配炒飯、水煮蛋和筷子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一碗鮭魚餅、沙拉和鷹嘴豆泥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一碗搭配洋香菜奶油、烤榛子和刨絲帕瑪森起司的特寬麵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一碗沙拉搭配炒飯、水煮蛋和筷子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酪梨與萊姆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簡報標題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簡報標題</a:t>
            </a:r>
          </a:p>
        </p:txBody>
      </p:sp>
      <p:sp>
        <p:nvSpPr>
          <p:cNvPr id="23" name="作者和日期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60"/>
            </a:lvl1pPr>
          </a:lstStyle>
          <a:p>
            <a:pPr/>
            <a:r>
              <a:t>作者和日期</a:t>
            </a:r>
          </a:p>
        </p:txBody>
      </p:sp>
      <p:sp>
        <p:nvSpPr>
          <p:cNvPr id="24" name="內文層級一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簡報子標題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與替用照片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一碗鮭魚餅、沙拉和鷹嘴豆泥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幻燈片標題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幻燈片標題</a:t>
            </a:r>
          </a:p>
        </p:txBody>
      </p:sp>
      <p:sp>
        <p:nvSpPr>
          <p:cNvPr id="34" name="內文層級一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幻燈片子標題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幻燈片編號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燈片標題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幻燈片標題</a:t>
            </a:r>
          </a:p>
        </p:txBody>
      </p:sp>
      <p:sp>
        <p:nvSpPr>
          <p:cNvPr id="43" name="幻燈片子標題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幻燈片子標題</a:t>
            </a:r>
          </a:p>
        </p:txBody>
      </p:sp>
      <p:sp>
        <p:nvSpPr>
          <p:cNvPr id="44" name="內文層級一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幻燈片項目符號文字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內文層級一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幻燈片項目符號文字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幻燈片子標題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幻燈片子標題</a:t>
            </a:r>
          </a:p>
        </p:txBody>
      </p:sp>
      <p:sp>
        <p:nvSpPr>
          <p:cNvPr id="61" name="內文層級一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幻燈片項目符號文字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一碗搭配洋香菜奶油、烤榛子和刨絲帕瑪森起司的特寬麵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幻燈片標題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幻燈片標題</a:t>
            </a:r>
          </a:p>
        </p:txBody>
      </p:sp>
      <p:sp>
        <p:nvSpPr>
          <p:cNvPr id="6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章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章節標題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章節標題</a:t>
            </a:r>
          </a:p>
        </p:txBody>
      </p:sp>
      <p:sp>
        <p:nvSpPr>
          <p:cNvPr id="72" name="幻燈片編號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大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幻燈片標題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幻燈片標題</a:t>
            </a:r>
          </a:p>
        </p:txBody>
      </p:sp>
      <p:sp>
        <p:nvSpPr>
          <p:cNvPr id="80" name="幻燈片子標題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幻燈片子標題</a:t>
            </a:r>
          </a:p>
        </p:txBody>
      </p:sp>
      <p:sp>
        <p:nvSpPr>
          <p:cNvPr id="8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議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議程標題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議程標題</a:t>
            </a:r>
          </a:p>
        </p:txBody>
      </p:sp>
      <p:sp>
        <p:nvSpPr>
          <p:cNvPr id="89" name="議程副標題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議程副標題</a:t>
            </a:r>
          </a:p>
        </p:txBody>
      </p:sp>
      <p:sp>
        <p:nvSpPr>
          <p:cNvPr id="90" name="內文層級一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議程主題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燈片標題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幻燈片標題</a:t>
            </a:r>
          </a:p>
        </p:txBody>
      </p:sp>
      <p:sp>
        <p:nvSpPr>
          <p:cNvPr id="3" name="內文層級一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幻燈片項目符號文字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幻燈片編號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幻燈片標題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2145738">
              <a:defRPr spc="-149" sz="7480"/>
            </a:pPr>
          </a:p>
        </p:txBody>
      </p:sp>
      <p:sp>
        <p:nvSpPr>
          <p:cNvPr id="152" name="幻燈片子標題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3" name="幻燈片項目符號文字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54" name="1.jpg" descr="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幻燈片標題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2145738">
              <a:defRPr spc="-149" sz="7480"/>
            </a:pPr>
          </a:p>
        </p:txBody>
      </p:sp>
      <p:sp>
        <p:nvSpPr>
          <p:cNvPr id="197" name="幻燈片子標題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幻燈片項目符號文字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99" name="10.jpg" descr="1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幻燈片標題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2145738">
              <a:defRPr spc="-149" sz="7480"/>
            </a:pPr>
          </a:p>
        </p:txBody>
      </p:sp>
      <p:sp>
        <p:nvSpPr>
          <p:cNvPr id="157" name="幻燈片子標題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8" name="幻燈片項目符號文字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59" name="2.jpg" descr="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幻燈片標題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2145738">
              <a:defRPr spc="-149" sz="7480"/>
            </a:pPr>
          </a:p>
        </p:txBody>
      </p:sp>
      <p:sp>
        <p:nvSpPr>
          <p:cNvPr id="162" name="幻燈片子標題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3" name="幻燈片項目符號文字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64" name="3.jpg" descr="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幻燈片標題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2145738">
              <a:defRPr spc="-149" sz="7480"/>
            </a:pPr>
          </a:p>
        </p:txBody>
      </p:sp>
      <p:sp>
        <p:nvSpPr>
          <p:cNvPr id="167" name="幻燈片子標題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8" name="幻燈片項目符號文字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69" name="4.jpg" descr="4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幻燈片標題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2145738">
              <a:defRPr spc="-149" sz="7480"/>
            </a:pPr>
          </a:p>
        </p:txBody>
      </p:sp>
      <p:sp>
        <p:nvSpPr>
          <p:cNvPr id="172" name="幻燈片子標題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3" name="幻燈片項目符號文字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74" name="5.jpg" descr="5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幻燈片標題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2145738">
              <a:defRPr spc="-149" sz="7480"/>
            </a:pPr>
          </a:p>
        </p:txBody>
      </p:sp>
      <p:sp>
        <p:nvSpPr>
          <p:cNvPr id="177" name="幻燈片子標題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8" name="幻燈片項目符號文字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79" name="6.jpg" descr="6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幻燈片標題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2145738">
              <a:defRPr spc="-149" sz="7480"/>
            </a:pPr>
          </a:p>
        </p:txBody>
      </p:sp>
      <p:sp>
        <p:nvSpPr>
          <p:cNvPr id="182" name="幻燈片子標題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3" name="幻燈片項目符號文字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84" name="7.jpg" descr="7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幻燈片標題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2145738">
              <a:defRPr spc="-149" sz="7480"/>
            </a:pPr>
          </a:p>
        </p:txBody>
      </p:sp>
      <p:sp>
        <p:nvSpPr>
          <p:cNvPr id="187" name="幻燈片子標題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8" name="幻燈片項目符號文字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89" name="8.jpg" descr="8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幻燈片標題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2145738">
              <a:defRPr spc="-149" sz="7480"/>
            </a:pPr>
          </a:p>
        </p:txBody>
      </p:sp>
      <p:sp>
        <p:nvSpPr>
          <p:cNvPr id="192" name="幻燈片子標題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3" name="幻燈片項目符號文字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94" name="9.jpg" descr="9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