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內文層級一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詳細資訊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詳細資訊</a:t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搭配炒飯、水煮蛋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鮭魚餅、沙拉和鷹嘴豆泥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搭配洋香菜奶油、烤榛子和刨絲帕瑪森起司的特寬麵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搭配炒飯、水煮蛋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酪梨與萊姆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內文層級一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鮭魚餅、沙拉和鷹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燈片標題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44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61" name="內文層級一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搭配洋香菜奶油、烤榛子和刨絲帕瑪森起司的特寬麵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燈片標題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議程副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議程副標題</a:t>
            </a:r>
          </a:p>
        </p:txBody>
      </p:sp>
      <p:sp>
        <p:nvSpPr>
          <p:cNvPr id="90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52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5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2.jpg" descr="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62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3.jpg" descr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6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4.jpg" descr="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72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5.jpg" descr="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7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6.jpg" descr="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82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7.jpg" descr="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8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8.jpg" descr="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