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2c48eb7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2c48eb7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2c48eb72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2c48eb72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2c48eb72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2c48eb72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2c48eb7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2c48eb7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2c48eb72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2c48eb72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c48eb72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c48eb72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c48eb72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c48eb72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62c8490cc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62c8490cc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2c8490cc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2c8490cc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62c8490cc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62c8490cc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2c48eb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2c48eb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2c8490cc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2c8490cc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2c48eb72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62c48eb72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2c48eb7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2c48eb7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2c48eb7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2c48eb7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2c48eb72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2c48eb72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62c48eb7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62c48eb7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62c48eb7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62c48eb7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2c48eb72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2c48eb72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icoctf.com/" TargetMode="External"/><Relationship Id="rId4" Type="http://schemas.openxmlformats.org/officeDocument/2006/relationships/hyperlink" Target="https://thisislegal.com/" TargetMode="External"/><Relationship Id="rId5" Type="http://schemas.openxmlformats.org/officeDocument/2006/relationships/hyperlink" Target="https://www.root-me.org/?lang=en" TargetMode="External"/><Relationship Id="rId6" Type="http://schemas.openxmlformats.org/officeDocument/2006/relationships/hyperlink" Target="https://w3challs.com/" TargetMode="External"/><Relationship Id="rId7" Type="http://schemas.openxmlformats.org/officeDocument/2006/relationships/hyperlink" Target="https://ctf101.org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vulnhub.com/" TargetMode="External"/><Relationship Id="rId4" Type="http://schemas.openxmlformats.org/officeDocument/2006/relationships/hyperlink" Target="https://pwnable.tw/" TargetMode="External"/><Relationship Id="rId5" Type="http://schemas.openxmlformats.org/officeDocument/2006/relationships/hyperlink" Target="https://pwnable.tw/" TargetMode="External"/><Relationship Id="rId6" Type="http://schemas.openxmlformats.org/officeDocument/2006/relationships/hyperlink" Target="http://reversing.kr/" TargetMode="External"/><Relationship Id="rId7" Type="http://schemas.openxmlformats.org/officeDocument/2006/relationships/hyperlink" Target="https://crackmes.one/" TargetMode="External"/><Relationship Id="rId8" Type="http://schemas.openxmlformats.org/officeDocument/2006/relationships/hyperlink" Target="https://ctftime.or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youtube.com/channel/UCa6eh7gCkpPo5XXUDfygQQA" TargetMode="External"/><Relationship Id="rId4" Type="http://schemas.openxmlformats.org/officeDocument/2006/relationships/hyperlink" Target="https://www.youtube.com/channel/UClcE-kVhqyiHCcjYwcpfj9w" TargetMode="External"/><Relationship Id="rId5" Type="http://schemas.openxmlformats.org/officeDocument/2006/relationships/hyperlink" Target="https://www.youtube.com/channel/UCVeW9qkBjo3zosnqUbG7CF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tf101.org/" TargetMode="External"/><Relationship Id="rId4" Type="http://schemas.openxmlformats.org/officeDocument/2006/relationships/hyperlink" Target="https://www.hacker101.com/" TargetMode="External"/><Relationship Id="rId5" Type="http://schemas.openxmlformats.org/officeDocument/2006/relationships/hyperlink" Target="https://bamboofox.cs.nctu.edu.tw/" TargetMode="External"/><Relationship Id="rId6" Type="http://schemas.openxmlformats.org/officeDocument/2006/relationships/hyperlink" Target="https://beginners.re/" TargetMode="External"/><Relationship Id="rId7" Type="http://schemas.openxmlformats.org/officeDocument/2006/relationships/hyperlink" Target="https://www.hacksplaining.com/less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Cyber Sec Interest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First Meeting Briefing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0" y="3668475"/>
            <a:ext cx="7688100" cy="8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Prepared by Admin Team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16/09/19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Web 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Given: A Website which contain some vulnerabilities, you have to find your own way to  hack into it, and get the secret information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Task: Just a simple website, and a secret flag insite the private zone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Useful Technique: SQL Injection, PHP exploit, PHP global registration, cookies poisoning, directory traversal...and so on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Cryptography</a:t>
            </a:r>
            <a:r>
              <a:rPr lang="zh-TW"/>
              <a:t> 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Given: a ciphertext (a message that is encrypted), key (maybe), encryption method (maybe)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Task: Retrieve the plaintext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Useful Technique: Brute-Force Attack, Dictionary Attack, Cryptanalysis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Forensics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Given: A Pcap package log/Image/disk image, in order to find the secret behind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Task: Using some special technique to obtain the secret message or attack behavior.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Useful technique: WireShark analysis, DD, LSB Steganography technique, 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Network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Given: A Server which opening the vulneriabilies or secret service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Task: Using some networking technique, and exploitation to obtain the secret message or privilege.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Useful technique: Nmap port scanning, Port Knocking, Metasploit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Reverse Engineering and Binary Exploit(PWN)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Given: A vulnerable executing file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Task: In this file, you have to use your own way to bypass the authentication mechanism or find the secret behind the file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Useful technique: Assembly code analysis, cracking, jump/goto, Buffer Overflow, ROP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IV: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can do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Study hard on your lesson (Some of the course may highly related to CTF technique, such as EE4215, CS3103, EE4222)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Playing some online CTF games at home (Some useful link will be shown on the next page)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Do all the Labs from our interest group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zh-TW"/>
              <a:t>Try Hard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Useful link for CTF (for practice)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PicoCTF(all area):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https://picoctf.com/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THISISLEGAL(all area):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https://thisislegal.com/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root-me(all area):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https://www.root-me.org/?lang=en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w3chall(all area):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https://w3challs.com/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CTF101(all area):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https://ctf101.org/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Overthewire(all area, for begineer): http://overthewire.org/wargames/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Useful link for CTF (for practice)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hackthebox(war game/onlive hacking):  https://www.hackthebox.eu/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Vulnhub(war game, offline):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https://www.vulnhub.com/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Pwnable(TW, for binary exploit):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https://pwnable.tw/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Pwnable(KR, for binary exploit):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https://pwnable.kr/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Reversing(KR, mainly for reverse engineering): </a:t>
            </a:r>
            <a:r>
              <a:rPr lang="zh-TW" sz="1200">
                <a:solidFill>
                  <a:srgbClr val="0366D6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/>
              </a:rPr>
              <a:t>reversing.kr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CrackMe(mainly for reverse engineering):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https://crackmes.one/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CTF TIME(</a:t>
            </a:r>
            <a:r>
              <a:rPr lang="zh-TW"/>
              <a:t>For online hosting CTF competition</a:t>
            </a:r>
            <a:r>
              <a:rPr lang="zh-TW"/>
              <a:t>): </a:t>
            </a:r>
            <a:r>
              <a:rPr lang="zh-TW" u="sng">
                <a:solidFill>
                  <a:schemeClr val="hlink"/>
                </a:solidFill>
                <a:hlinkClick r:id="rId8"/>
              </a:rPr>
              <a:t>https://ctftime.org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Useful channel for learning CTF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IPPSEC:</a:t>
            </a:r>
            <a:br>
              <a:rPr lang="zh-TW"/>
            </a:b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https://www.youtube.com/channel/UCa6eh7gCkpPo5XXUDfygQQA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LiveOverflow: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https://www.youtube.com/channel/UClcE-kVhqyiHCcjYwcpfj9w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John Hammond: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https://www.youtube.com/channel/UCVeW9qkBjo3zosnqUbG7CFw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Introduction of the group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Meeting Overview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Topic Introduction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AOB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Useful channel for learning CTF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CTF101 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https://ctf101.org/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HACK101: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https://www.hacker101.com/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Bamboofox(TW channel, mainly for PWN):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https://bamboofox.cs.nctu.edu.tw/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Reverse Engineering Online Reference Book: </a:t>
            </a:r>
            <a:r>
              <a:rPr lang="zh-TW" u="sng">
                <a:solidFill>
                  <a:schemeClr val="hlink"/>
                </a:solidFill>
                <a:hlinkClick r:id="rId6"/>
              </a:rPr>
              <a:t>https://beginners.re/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hacksplaining(Mainly for WEB) </a:t>
            </a:r>
            <a:r>
              <a:rPr lang="zh-TW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https://www.hacksplaining.com/lessons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AngleBoy(For PWN): https://www.youtube.com/user/scwuaptx/videos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I: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of the Group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of the Group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This group is organised by Dr. Alan YEUNG Kai-Hau, and the goals are to: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Select Determined Students for CTF competition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zh-TW" sz="1800"/>
              <a:t>Popularize general knowledge in Cyber Security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</a:t>
            </a:r>
            <a:r>
              <a:rPr lang="zh-TW"/>
              <a:t>ark Your Calendar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picoCTF 2019: September 27 - October 11, 2019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PwC HackaDay: TBC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Meeting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Meeting Overview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Date: Monday every week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Time: 12:00 - 13:00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Venue: P1806 Networking Lab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** we may cancel the meeting during midterm period 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Meeting Format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4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One Semister will focus on 1 or 2 topic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1 hour lecture on general knowledge (or Theory)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A handout regarding some technical issues (code implementation or related CTF example)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sz="1800"/>
              <a:t>** 1 or 2 week(s) might be reserved for guest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Part </a:t>
            </a:r>
            <a:r>
              <a:rPr lang="zh-TW"/>
              <a:t>III</a:t>
            </a:r>
            <a:r>
              <a:rPr lang="zh-TW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Topic 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