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ecd05b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ecd05b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ecd05b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ecd05b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ecd05b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ecd05b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ecd05b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ecd05b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ecd05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ecd05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ed867d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ed867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ed867d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ed867d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ed867d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ed867d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ed867d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ed867d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ed867d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ed867d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48eb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48eb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c48eb7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c48eb7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f1d2b8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4f1d2b8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f1d2b8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f1d2b8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f1d2b8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f1d2b8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f1d2b81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f1d2b8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f1d2b81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4f1d2b8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f1d2b8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f1d2b8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4f1d2b8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4f1d2b8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4f1d2b8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4f1d2b8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4e04e5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4e04e5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48eb7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48eb7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c33d36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c33d36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4e04e5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4e04e5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c33d36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c33d36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4e04e5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4e04e5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ed867d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ed867d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c48eb7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c48eb7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Asymmetric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668475"/>
            <a:ext cx="76881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Prepared by Admin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14/10/19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Diffie-Hellman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establish key via Public channel (which is unsecure) 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Goal: protect the confidentiality of the key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scenario: Alice and Bob does not know each other, but Alice wants to establish a shared key with Bob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setup a known value,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p (a prime number)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and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g (base)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>
                <a:highlight>
                  <a:srgbClr val="FFFFFF"/>
                </a:highlight>
              </a:rPr>
              <a:t>Alice selects a secret value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a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, and sends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A = g^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a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 mod p</a:t>
            </a:r>
            <a:r>
              <a:rPr lang="zh-TW" sz="1800">
                <a:solidFill>
                  <a:srgbClr val="38761D"/>
                </a:solidFill>
                <a:highlight>
                  <a:srgbClr val="FFFFFF"/>
                </a:highlight>
              </a:rPr>
              <a:t> 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to Bob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Bob selects a secret value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b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, and sends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B = g^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b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 mod p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to Alice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Alice extracts the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message s =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B^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a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mod p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Bob extracts the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message s =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A^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b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mod p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 = g^(a * b) mod p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Alice and Bob agrees to pick g = 5 and p = 23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Alice selects a = 3 and sends 5^3 mod 23 = 10 to Bob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Bob selects b = 6 and sends 5^6 mod 23 = 8 to Alice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Alice gets the secret by 8^3 mod 23 = 6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Bob gets the secret by 10^6 mod 23 = 6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Both of them are happy :)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Usage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The result s can be used as a key for symmetric encryption (only Alice and Bob knows the key and the key they have are the same)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III: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Each user has his/her own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public key (e)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and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private key (d)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chemeClr val="lt1"/>
                </a:highlight>
              </a:rPr>
              <a:t>The public key can be obtained by everyone</a:t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chemeClr val="lt1"/>
                </a:highlight>
              </a:rPr>
              <a:t>The private key should only be known by the user</a:t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 generation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Select two primes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p, q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and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n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=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p * q 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where p is not equals to q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Compute phi(n) = (p-1)*(q-1) ← Totient Function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Select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public key e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where e &lt; phi(n) and e is co-prime with phi(n)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Compute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private key d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-&gt; e * d = 1 (mod phi(n))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 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Encryption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Alice obtains Bob’s public key Eb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Let the message (plaintext) be m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Compute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c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=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m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^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Eb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mod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n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where c is the encrypted ciphertext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Transmit c to Bob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Decryption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Bob recevies ciphertext c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He computes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m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=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c 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^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Db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mod </a:t>
            </a:r>
            <a:r>
              <a:rPr lang="zh-TW" sz="1800">
                <a:solidFill>
                  <a:srgbClr val="0000FF"/>
                </a:solidFill>
                <a:highlight>
                  <a:srgbClr val="FFFFFF"/>
                </a:highlight>
              </a:rPr>
              <a:t>n 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where Db is his own private key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He retrieves the plaintext!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Signature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RSA can be used to sign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Encrypt message m with your private key d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Only your public key can decrypt the ciphertext c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Since your public key is published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Everyone can verify whether you have signed the document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Hashing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Diffie–Hellman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RSA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Attack Method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IV: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Method (RSA)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Weak RSA attack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The length of “N” not long enough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Size of the N much larger than the ‘e’ value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N has too much factor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Weak RSA attack 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Example, N = 8723847…..012893[length = 128], e = 3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C = 29384….98435[length = 96]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since we known that C = M^e mod N, so we just need to inverse the step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M = pow(C, -e), then we obtain the original plaintext :D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Wiener attack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Appear when the "e" is extreme large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Since the size of “e” is relative with “d”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arenR"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When “e” has been distributed (it’s public key), it’ll very easy to obtain the private key “d”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Proof of Wiener attack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732274" cy="280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Wiener attack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8275"/>
            <a:ext cx="5410825" cy="2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of exploit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3895999" cy="30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MITM attack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Since RSA (or PKI infrastructure) main purpose is ensure the communication channel security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you only able to 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verify</a:t>
            </a:r>
            <a:r>
              <a:rPr lang="zh-TW" sz="1800">
                <a:solidFill>
                  <a:srgbClr val="666666"/>
                </a:solidFill>
                <a:highlight>
                  <a:srgbClr val="FFFFFF"/>
                </a:highlight>
              </a:rPr>
              <a:t> that there’s no one able to sniffing your message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</a:rPr>
              <a:t>but that doesn’t mean you chat with the right person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MITM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678209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of today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Hashing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Hashing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Convert an arbitary size message to a fixed-size hash value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The result is called </a:t>
            </a:r>
            <a:r>
              <a:rPr lang="zh-TW" sz="1800">
                <a:solidFill>
                  <a:srgbClr val="CC0000"/>
                </a:solidFill>
              </a:rPr>
              <a:t>Digest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Basic </a:t>
            </a:r>
            <a:r>
              <a:rPr lang="zh-TW" sz="1800"/>
              <a:t>Properties: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same message same hash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Digest size fixed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49" y="711650"/>
            <a:ext cx="5964649" cy="43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Hashing Algorithm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highlight>
                  <a:srgbClr val="FFFFFF"/>
                </a:highlight>
              </a:rPr>
              <a:t>MD5 (considered borken)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highlight>
                  <a:srgbClr val="FFFFFF"/>
                </a:highlight>
              </a:rPr>
              <a:t>SHA-1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highlight>
                  <a:srgbClr val="FFFFFF"/>
                </a:highlight>
              </a:rPr>
              <a:t>SHA-2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highlight>
                  <a:srgbClr val="FFFFFF"/>
                </a:highlight>
              </a:rPr>
              <a:t>SHA-3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Collision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0000"/>
                </a:solidFill>
                <a:highlight>
                  <a:srgbClr val="FFFFFF"/>
                </a:highlight>
              </a:rPr>
              <a:t>Different</a:t>
            </a:r>
            <a:r>
              <a:rPr lang="zh-TW" sz="1800">
                <a:highlight>
                  <a:srgbClr val="FFFFFF"/>
                </a:highlight>
              </a:rPr>
              <a:t> Message results in </a:t>
            </a:r>
            <a:r>
              <a:rPr lang="zh-TW" sz="1800">
                <a:solidFill>
                  <a:srgbClr val="CC0000"/>
                </a:solidFill>
                <a:highlight>
                  <a:srgbClr val="FFFFFF"/>
                </a:highlight>
              </a:rPr>
              <a:t>same</a:t>
            </a:r>
            <a:r>
              <a:rPr lang="zh-TW" sz="1800">
                <a:highlight>
                  <a:srgbClr val="FFFFFF"/>
                </a:highlight>
              </a:rPr>
              <a:t> Digest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Resistance of collision determines whether it is a good hashing algorithm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Integerity Protection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13" y="2136325"/>
            <a:ext cx="6725574" cy="23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Diffie-Hellman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