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94B9"/>
    <a:srgbClr val="004477"/>
    <a:srgbClr val="006089"/>
    <a:srgbClr val="00729B"/>
    <a:srgbClr val="030633"/>
    <a:srgbClr val="002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 snapToObjects="1">
      <p:cViewPr varScale="1">
        <p:scale>
          <a:sx n="105" d="100"/>
          <a:sy n="105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 59"/>
          <p:cNvGrpSpPr/>
          <p:nvPr userDrawn="1"/>
        </p:nvGrpSpPr>
        <p:grpSpPr>
          <a:xfrm>
            <a:off x="-24718" y="-871665"/>
            <a:ext cx="12307899" cy="8027565"/>
            <a:chOff x="-24718" y="-871665"/>
            <a:chExt cx="12307899" cy="802756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三角形 40"/>
            <p:cNvSpPr/>
            <p:nvPr userDrawn="1"/>
          </p:nvSpPr>
          <p:spPr>
            <a:xfrm>
              <a:off x="6122726" y="7232"/>
              <a:ext cx="6034649" cy="2636043"/>
            </a:xfrm>
            <a:custGeom>
              <a:avLst/>
              <a:gdLst>
                <a:gd name="connsiteX0" fmla="*/ 0 w 743572"/>
                <a:gd name="connsiteY0" fmla="*/ 2475622 h 2475622"/>
                <a:gd name="connsiteX1" fmla="*/ 371786 w 743572"/>
                <a:gd name="connsiteY1" fmla="*/ 0 h 2475622"/>
                <a:gd name="connsiteX2" fmla="*/ 743572 w 743572"/>
                <a:gd name="connsiteY2" fmla="*/ 2475622 h 2475622"/>
                <a:gd name="connsiteX3" fmla="*/ 0 w 743572"/>
                <a:gd name="connsiteY3" fmla="*/ 2475622 h 2475622"/>
                <a:gd name="connsiteX0" fmla="*/ 0 w 743572"/>
                <a:gd name="connsiteY0" fmla="*/ 2475622 h 2475622"/>
                <a:gd name="connsiteX1" fmla="*/ 371786 w 743572"/>
                <a:gd name="connsiteY1" fmla="*/ 0 h 2475622"/>
                <a:gd name="connsiteX2" fmla="*/ 743572 w 743572"/>
                <a:gd name="connsiteY2" fmla="*/ 743075 h 2475622"/>
                <a:gd name="connsiteX3" fmla="*/ 0 w 743572"/>
                <a:gd name="connsiteY3" fmla="*/ 2475622 h 2475622"/>
                <a:gd name="connsiteX0" fmla="*/ 0 w 823783"/>
                <a:gd name="connsiteY0" fmla="*/ 2459580 h 2459580"/>
                <a:gd name="connsiteX1" fmla="*/ 451997 w 823783"/>
                <a:gd name="connsiteY1" fmla="*/ 0 h 2459580"/>
                <a:gd name="connsiteX2" fmla="*/ 823783 w 823783"/>
                <a:gd name="connsiteY2" fmla="*/ 743075 h 2459580"/>
                <a:gd name="connsiteX3" fmla="*/ 0 w 823783"/>
                <a:gd name="connsiteY3" fmla="*/ 2459580 h 2459580"/>
                <a:gd name="connsiteX0" fmla="*/ 2323287 w 3147070"/>
                <a:gd name="connsiteY0" fmla="*/ 2587917 h 2587917"/>
                <a:gd name="connsiteX1" fmla="*/ 0 w 3147070"/>
                <a:gd name="connsiteY1" fmla="*/ 0 h 2587917"/>
                <a:gd name="connsiteX2" fmla="*/ 3147070 w 3147070"/>
                <a:gd name="connsiteY2" fmla="*/ 871412 h 2587917"/>
                <a:gd name="connsiteX3" fmla="*/ 2323287 w 3147070"/>
                <a:gd name="connsiteY3" fmla="*/ 2587917 h 2587917"/>
                <a:gd name="connsiteX0" fmla="*/ 2243076 w 3147070"/>
                <a:gd name="connsiteY0" fmla="*/ 2636043 h 2636043"/>
                <a:gd name="connsiteX1" fmla="*/ 0 w 3147070"/>
                <a:gd name="connsiteY1" fmla="*/ 0 h 2636043"/>
                <a:gd name="connsiteX2" fmla="*/ 3147070 w 3147070"/>
                <a:gd name="connsiteY2" fmla="*/ 871412 h 2636043"/>
                <a:gd name="connsiteX3" fmla="*/ 2243076 w 3147070"/>
                <a:gd name="connsiteY3" fmla="*/ 2636043 h 2636043"/>
                <a:gd name="connsiteX0" fmla="*/ 2243076 w 4029386"/>
                <a:gd name="connsiteY0" fmla="*/ 2636043 h 2636043"/>
                <a:gd name="connsiteX1" fmla="*/ 0 w 4029386"/>
                <a:gd name="connsiteY1" fmla="*/ 0 h 2636043"/>
                <a:gd name="connsiteX2" fmla="*/ 4029386 w 4029386"/>
                <a:gd name="connsiteY2" fmla="*/ 37223 h 2636043"/>
                <a:gd name="connsiteX3" fmla="*/ 2243076 w 4029386"/>
                <a:gd name="connsiteY3" fmla="*/ 2636043 h 2636043"/>
                <a:gd name="connsiteX0" fmla="*/ 2243076 w 6034649"/>
                <a:gd name="connsiteY0" fmla="*/ 2636043 h 2636043"/>
                <a:gd name="connsiteX1" fmla="*/ 0 w 6034649"/>
                <a:gd name="connsiteY1" fmla="*/ 0 h 2636043"/>
                <a:gd name="connsiteX2" fmla="*/ 6034649 w 6034649"/>
                <a:gd name="connsiteY2" fmla="*/ 53265 h 2636043"/>
                <a:gd name="connsiteX3" fmla="*/ 2243076 w 6034649"/>
                <a:gd name="connsiteY3" fmla="*/ 2636043 h 263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34649" h="2636043">
                  <a:moveTo>
                    <a:pt x="2243076" y="2636043"/>
                  </a:moveTo>
                  <a:lnTo>
                    <a:pt x="0" y="0"/>
                  </a:lnTo>
                  <a:lnTo>
                    <a:pt x="6034649" y="53265"/>
                  </a:lnTo>
                  <a:lnTo>
                    <a:pt x="2243076" y="2636043"/>
                  </a:lnTo>
                  <a:close/>
                </a:path>
              </a:pathLst>
            </a:custGeom>
            <a:solidFill>
              <a:srgbClr val="007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直角三角形 49"/>
            <p:cNvSpPr/>
            <p:nvPr userDrawn="1"/>
          </p:nvSpPr>
          <p:spPr>
            <a:xfrm rot="10800000">
              <a:off x="8837510" y="41833"/>
              <a:ext cx="3349235" cy="2470710"/>
            </a:xfrm>
            <a:custGeom>
              <a:avLst/>
              <a:gdLst>
                <a:gd name="connsiteX0" fmla="*/ 0 w 2771719"/>
                <a:gd name="connsiteY0" fmla="*/ 2246121 h 2246121"/>
                <a:gd name="connsiteX1" fmla="*/ 0 w 2771719"/>
                <a:gd name="connsiteY1" fmla="*/ 0 h 2246121"/>
                <a:gd name="connsiteX2" fmla="*/ 2771719 w 2771719"/>
                <a:gd name="connsiteY2" fmla="*/ 2246121 h 2246121"/>
                <a:gd name="connsiteX3" fmla="*/ 0 w 2771719"/>
                <a:gd name="connsiteY3" fmla="*/ 2246121 h 2246121"/>
                <a:gd name="connsiteX0" fmla="*/ 0 w 3317151"/>
                <a:gd name="connsiteY0" fmla="*/ 2230079 h 2246121"/>
                <a:gd name="connsiteX1" fmla="*/ 545432 w 3317151"/>
                <a:gd name="connsiteY1" fmla="*/ 0 h 2246121"/>
                <a:gd name="connsiteX2" fmla="*/ 3317151 w 3317151"/>
                <a:gd name="connsiteY2" fmla="*/ 2246121 h 2246121"/>
                <a:gd name="connsiteX3" fmla="*/ 0 w 3317151"/>
                <a:gd name="connsiteY3" fmla="*/ 2230079 h 2246121"/>
                <a:gd name="connsiteX0" fmla="*/ 0 w 3317151"/>
                <a:gd name="connsiteY0" fmla="*/ 2470710 h 2486752"/>
                <a:gd name="connsiteX1" fmla="*/ 16042 w 3317151"/>
                <a:gd name="connsiteY1" fmla="*/ 0 h 2486752"/>
                <a:gd name="connsiteX2" fmla="*/ 3317151 w 3317151"/>
                <a:gd name="connsiteY2" fmla="*/ 2486752 h 2486752"/>
                <a:gd name="connsiteX3" fmla="*/ 0 w 3317151"/>
                <a:gd name="connsiteY3" fmla="*/ 2470710 h 2486752"/>
                <a:gd name="connsiteX0" fmla="*/ 0 w 3349235"/>
                <a:gd name="connsiteY0" fmla="*/ 2470710 h 2470710"/>
                <a:gd name="connsiteX1" fmla="*/ 16042 w 3349235"/>
                <a:gd name="connsiteY1" fmla="*/ 0 h 2470710"/>
                <a:gd name="connsiteX2" fmla="*/ 3349235 w 3349235"/>
                <a:gd name="connsiteY2" fmla="*/ 2470710 h 2470710"/>
                <a:gd name="connsiteX3" fmla="*/ 0 w 3349235"/>
                <a:gd name="connsiteY3" fmla="*/ 2470710 h 247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9235" h="2470710">
                  <a:moveTo>
                    <a:pt x="0" y="2470710"/>
                  </a:moveTo>
                  <a:lnTo>
                    <a:pt x="16042" y="0"/>
                  </a:lnTo>
                  <a:lnTo>
                    <a:pt x="3349235" y="2470710"/>
                  </a:lnTo>
                  <a:lnTo>
                    <a:pt x="0" y="2470710"/>
                  </a:lnTo>
                  <a:close/>
                </a:path>
              </a:pathLst>
            </a:custGeom>
            <a:solidFill>
              <a:srgbClr val="0060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三角形 32"/>
            <p:cNvSpPr/>
            <p:nvPr userDrawn="1"/>
          </p:nvSpPr>
          <p:spPr>
            <a:xfrm rot="14182606">
              <a:off x="9123947" y="-530108"/>
              <a:ext cx="3122830" cy="2439716"/>
            </a:xfrm>
            <a:custGeom>
              <a:avLst/>
              <a:gdLst>
                <a:gd name="connsiteX0" fmla="*/ 0 w 2626895"/>
                <a:gd name="connsiteY0" fmla="*/ 1047359 h 1047359"/>
                <a:gd name="connsiteX1" fmla="*/ 1313448 w 2626895"/>
                <a:gd name="connsiteY1" fmla="*/ 0 h 1047359"/>
                <a:gd name="connsiteX2" fmla="*/ 2626895 w 2626895"/>
                <a:gd name="connsiteY2" fmla="*/ 1047359 h 1047359"/>
                <a:gd name="connsiteX3" fmla="*/ 0 w 2626895"/>
                <a:gd name="connsiteY3" fmla="*/ 1047359 h 1047359"/>
                <a:gd name="connsiteX0" fmla="*/ 0 w 2626895"/>
                <a:gd name="connsiteY0" fmla="*/ 469843 h 469843"/>
                <a:gd name="connsiteX1" fmla="*/ 1586164 w 2626895"/>
                <a:gd name="connsiteY1" fmla="*/ 0 h 469843"/>
                <a:gd name="connsiteX2" fmla="*/ 2626895 w 2626895"/>
                <a:gd name="connsiteY2" fmla="*/ 469843 h 469843"/>
                <a:gd name="connsiteX3" fmla="*/ 0 w 2626895"/>
                <a:gd name="connsiteY3" fmla="*/ 469843 h 469843"/>
                <a:gd name="connsiteX0" fmla="*/ 0 w 2899611"/>
                <a:gd name="connsiteY0" fmla="*/ 469843 h 1384243"/>
                <a:gd name="connsiteX1" fmla="*/ 1586164 w 2899611"/>
                <a:gd name="connsiteY1" fmla="*/ 0 h 1384243"/>
                <a:gd name="connsiteX2" fmla="*/ 2899611 w 2899611"/>
                <a:gd name="connsiteY2" fmla="*/ 1384243 h 1384243"/>
                <a:gd name="connsiteX3" fmla="*/ 0 w 2899611"/>
                <a:gd name="connsiteY3" fmla="*/ 469843 h 1384243"/>
                <a:gd name="connsiteX0" fmla="*/ 0 w 2899611"/>
                <a:gd name="connsiteY0" fmla="*/ 293380 h 1207780"/>
                <a:gd name="connsiteX1" fmla="*/ 2099511 w 2899611"/>
                <a:gd name="connsiteY1" fmla="*/ 0 h 1207780"/>
                <a:gd name="connsiteX2" fmla="*/ 2899611 w 2899611"/>
                <a:gd name="connsiteY2" fmla="*/ 1207780 h 1207780"/>
                <a:gd name="connsiteX3" fmla="*/ 0 w 2899611"/>
                <a:gd name="connsiteY3" fmla="*/ 293380 h 1207780"/>
                <a:gd name="connsiteX0" fmla="*/ 0 w 2899611"/>
                <a:gd name="connsiteY0" fmla="*/ 277338 h 1191738"/>
                <a:gd name="connsiteX1" fmla="*/ 2083469 w 2899611"/>
                <a:gd name="connsiteY1" fmla="*/ 0 h 1191738"/>
                <a:gd name="connsiteX2" fmla="*/ 2899611 w 2899611"/>
                <a:gd name="connsiteY2" fmla="*/ 1191738 h 1191738"/>
                <a:gd name="connsiteX3" fmla="*/ 0 w 2899611"/>
                <a:gd name="connsiteY3" fmla="*/ 277338 h 1191738"/>
                <a:gd name="connsiteX0" fmla="*/ 0 w 4415714"/>
                <a:gd name="connsiteY0" fmla="*/ 277338 h 1136441"/>
                <a:gd name="connsiteX1" fmla="*/ 2083469 w 4415714"/>
                <a:gd name="connsiteY1" fmla="*/ 0 h 1136441"/>
                <a:gd name="connsiteX2" fmla="*/ 4415715 w 4415714"/>
                <a:gd name="connsiteY2" fmla="*/ 1136441 h 1136441"/>
                <a:gd name="connsiteX3" fmla="*/ 0 w 4415714"/>
                <a:gd name="connsiteY3" fmla="*/ 277338 h 1136441"/>
                <a:gd name="connsiteX0" fmla="*/ 0 w 4415716"/>
                <a:gd name="connsiteY0" fmla="*/ 552448 h 1411551"/>
                <a:gd name="connsiteX1" fmla="*/ 2244945 w 4415716"/>
                <a:gd name="connsiteY1" fmla="*/ 0 h 1411551"/>
                <a:gd name="connsiteX2" fmla="*/ 4415715 w 4415716"/>
                <a:gd name="connsiteY2" fmla="*/ 1411551 h 1411551"/>
                <a:gd name="connsiteX3" fmla="*/ 0 w 4415716"/>
                <a:gd name="connsiteY3" fmla="*/ 552448 h 1411551"/>
                <a:gd name="connsiteX0" fmla="*/ 0 w 5570650"/>
                <a:gd name="connsiteY0" fmla="*/ 1500177 h 1500177"/>
                <a:gd name="connsiteX1" fmla="*/ 3399880 w 5570650"/>
                <a:gd name="connsiteY1" fmla="*/ 0 h 1500177"/>
                <a:gd name="connsiteX2" fmla="*/ 5570650 w 5570650"/>
                <a:gd name="connsiteY2" fmla="*/ 1411551 h 1500177"/>
                <a:gd name="connsiteX3" fmla="*/ 0 w 5570650"/>
                <a:gd name="connsiteY3" fmla="*/ 1500177 h 1500177"/>
                <a:gd name="connsiteX0" fmla="*/ 0 w 5570650"/>
                <a:gd name="connsiteY0" fmla="*/ 1670090 h 1670090"/>
                <a:gd name="connsiteX1" fmla="*/ 2911902 w 5570650"/>
                <a:gd name="connsiteY1" fmla="*/ 0 h 1670090"/>
                <a:gd name="connsiteX2" fmla="*/ 5570650 w 5570650"/>
                <a:gd name="connsiteY2" fmla="*/ 1581464 h 1670090"/>
                <a:gd name="connsiteX3" fmla="*/ 0 w 5570650"/>
                <a:gd name="connsiteY3" fmla="*/ 1670090 h 1670090"/>
                <a:gd name="connsiteX0" fmla="*/ 0 w 5229067"/>
                <a:gd name="connsiteY0" fmla="*/ 1299366 h 1581464"/>
                <a:gd name="connsiteX1" fmla="*/ 2570319 w 5229067"/>
                <a:gd name="connsiteY1" fmla="*/ 0 h 1581464"/>
                <a:gd name="connsiteX2" fmla="*/ 5229067 w 5229067"/>
                <a:gd name="connsiteY2" fmla="*/ 1581464 h 1581464"/>
                <a:gd name="connsiteX3" fmla="*/ 0 w 5229067"/>
                <a:gd name="connsiteY3" fmla="*/ 1299366 h 1581464"/>
                <a:gd name="connsiteX0" fmla="*/ 0 w 4082322"/>
                <a:gd name="connsiteY0" fmla="*/ 1299366 h 1299366"/>
                <a:gd name="connsiteX1" fmla="*/ 2570319 w 4082322"/>
                <a:gd name="connsiteY1" fmla="*/ 0 h 1299366"/>
                <a:gd name="connsiteX2" fmla="*/ 4082322 w 4082322"/>
                <a:gd name="connsiteY2" fmla="*/ 840015 h 1299366"/>
                <a:gd name="connsiteX3" fmla="*/ 0 w 4082322"/>
                <a:gd name="connsiteY3" fmla="*/ 1299366 h 1299366"/>
                <a:gd name="connsiteX0" fmla="*/ 0 w 3960327"/>
                <a:gd name="connsiteY0" fmla="*/ 1299366 h 1299366"/>
                <a:gd name="connsiteX1" fmla="*/ 2570319 w 3960327"/>
                <a:gd name="connsiteY1" fmla="*/ 0 h 1299366"/>
                <a:gd name="connsiteX2" fmla="*/ 3960327 w 3960327"/>
                <a:gd name="connsiteY2" fmla="*/ 824567 h 1299366"/>
                <a:gd name="connsiteX3" fmla="*/ 0 w 3960327"/>
                <a:gd name="connsiteY3" fmla="*/ 1299366 h 1299366"/>
                <a:gd name="connsiteX0" fmla="*/ 0 w 4207226"/>
                <a:gd name="connsiteY0" fmla="*/ 1686151 h 1686151"/>
                <a:gd name="connsiteX1" fmla="*/ 4207227 w 4207226"/>
                <a:gd name="connsiteY1" fmla="*/ 0 h 1686151"/>
                <a:gd name="connsiteX2" fmla="*/ 3960327 w 4207226"/>
                <a:gd name="connsiteY2" fmla="*/ 1211352 h 1686151"/>
                <a:gd name="connsiteX3" fmla="*/ 0 w 4207226"/>
                <a:gd name="connsiteY3" fmla="*/ 1686151 h 1686151"/>
                <a:gd name="connsiteX0" fmla="*/ 0 w 4749591"/>
                <a:gd name="connsiteY0" fmla="*/ 1142459 h 1211352"/>
                <a:gd name="connsiteX1" fmla="*/ 4749590 w 4749591"/>
                <a:gd name="connsiteY1" fmla="*/ 0 h 1211352"/>
                <a:gd name="connsiteX2" fmla="*/ 4502690 w 4749591"/>
                <a:gd name="connsiteY2" fmla="*/ 1211352 h 1211352"/>
                <a:gd name="connsiteX3" fmla="*/ 0 w 4749591"/>
                <a:gd name="connsiteY3" fmla="*/ 1142459 h 1211352"/>
                <a:gd name="connsiteX0" fmla="*/ 0 w 4749589"/>
                <a:gd name="connsiteY0" fmla="*/ 1142459 h 2349189"/>
                <a:gd name="connsiteX1" fmla="*/ 4749590 w 4749589"/>
                <a:gd name="connsiteY1" fmla="*/ 0 h 2349189"/>
                <a:gd name="connsiteX2" fmla="*/ 1080671 w 4749589"/>
                <a:gd name="connsiteY2" fmla="*/ 2349189 h 2349189"/>
                <a:gd name="connsiteX3" fmla="*/ 0 w 4749589"/>
                <a:gd name="connsiteY3" fmla="*/ 1142459 h 2349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9589" h="2349189">
                  <a:moveTo>
                    <a:pt x="0" y="1142459"/>
                  </a:moveTo>
                  <a:lnTo>
                    <a:pt x="4749590" y="0"/>
                  </a:lnTo>
                  <a:lnTo>
                    <a:pt x="1080671" y="2349189"/>
                  </a:lnTo>
                  <a:lnTo>
                    <a:pt x="0" y="1142459"/>
                  </a:lnTo>
                  <a:close/>
                </a:path>
              </a:pathLst>
            </a:custGeom>
            <a:solidFill>
              <a:srgbClr val="030633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9" name="组 58"/>
            <p:cNvGrpSpPr/>
            <p:nvPr userDrawn="1"/>
          </p:nvGrpSpPr>
          <p:grpSpPr>
            <a:xfrm>
              <a:off x="-24718" y="780962"/>
              <a:ext cx="12307899" cy="6374938"/>
              <a:chOff x="-24718" y="780962"/>
              <a:chExt cx="12307899" cy="6374938"/>
            </a:xfrm>
          </p:grpSpPr>
          <p:sp>
            <p:nvSpPr>
              <p:cNvPr id="39" name="三角形 38"/>
              <p:cNvSpPr/>
              <p:nvPr userDrawn="1"/>
            </p:nvSpPr>
            <p:spPr>
              <a:xfrm rot="18657094">
                <a:off x="5832714" y="3363768"/>
                <a:ext cx="653010" cy="1421451"/>
              </a:xfrm>
              <a:custGeom>
                <a:avLst/>
                <a:gdLst>
                  <a:gd name="connsiteX0" fmla="*/ 0 w 1379687"/>
                  <a:gd name="connsiteY0" fmla="*/ 1581672 h 1581672"/>
                  <a:gd name="connsiteX1" fmla="*/ 689844 w 1379687"/>
                  <a:gd name="connsiteY1" fmla="*/ 0 h 1581672"/>
                  <a:gd name="connsiteX2" fmla="*/ 1379687 w 1379687"/>
                  <a:gd name="connsiteY2" fmla="*/ 1581672 h 1581672"/>
                  <a:gd name="connsiteX3" fmla="*/ 0 w 1379687"/>
                  <a:gd name="connsiteY3" fmla="*/ 1581672 h 1581672"/>
                  <a:gd name="connsiteX0" fmla="*/ 0 w 838159"/>
                  <a:gd name="connsiteY0" fmla="*/ 1642743 h 1642743"/>
                  <a:gd name="connsiteX1" fmla="*/ 148316 w 838159"/>
                  <a:gd name="connsiteY1" fmla="*/ 0 h 1642743"/>
                  <a:gd name="connsiteX2" fmla="*/ 838159 w 838159"/>
                  <a:gd name="connsiteY2" fmla="*/ 1581672 h 1642743"/>
                  <a:gd name="connsiteX3" fmla="*/ 0 w 838159"/>
                  <a:gd name="connsiteY3" fmla="*/ 1642743 h 1642743"/>
                  <a:gd name="connsiteX0" fmla="*/ 0 w 1072678"/>
                  <a:gd name="connsiteY0" fmla="*/ 1421451 h 1581672"/>
                  <a:gd name="connsiteX1" fmla="*/ 382835 w 1072678"/>
                  <a:gd name="connsiteY1" fmla="*/ 0 h 1581672"/>
                  <a:gd name="connsiteX2" fmla="*/ 1072678 w 1072678"/>
                  <a:gd name="connsiteY2" fmla="*/ 1581672 h 1581672"/>
                  <a:gd name="connsiteX3" fmla="*/ 0 w 1072678"/>
                  <a:gd name="connsiteY3" fmla="*/ 1421451 h 1581672"/>
                  <a:gd name="connsiteX0" fmla="*/ 0 w 653010"/>
                  <a:gd name="connsiteY0" fmla="*/ 1421451 h 1421451"/>
                  <a:gd name="connsiteX1" fmla="*/ 382835 w 653010"/>
                  <a:gd name="connsiteY1" fmla="*/ 0 h 1421451"/>
                  <a:gd name="connsiteX2" fmla="*/ 653010 w 653010"/>
                  <a:gd name="connsiteY2" fmla="*/ 1244930 h 1421451"/>
                  <a:gd name="connsiteX3" fmla="*/ 0 w 653010"/>
                  <a:gd name="connsiteY3" fmla="*/ 1421451 h 142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3010" h="1421451">
                    <a:moveTo>
                      <a:pt x="0" y="1421451"/>
                    </a:moveTo>
                    <a:lnTo>
                      <a:pt x="382835" y="0"/>
                    </a:lnTo>
                    <a:lnTo>
                      <a:pt x="653010" y="1244930"/>
                    </a:lnTo>
                    <a:lnTo>
                      <a:pt x="0" y="1421451"/>
                    </a:lnTo>
                    <a:close/>
                  </a:path>
                </a:pathLst>
              </a:custGeom>
              <a:solidFill>
                <a:srgbClr val="004477">
                  <a:alpha val="8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三角形 39"/>
              <p:cNvSpPr/>
              <p:nvPr userDrawn="1"/>
            </p:nvSpPr>
            <p:spPr>
              <a:xfrm>
                <a:off x="6096000" y="4181863"/>
                <a:ext cx="671729" cy="593558"/>
              </a:xfrm>
              <a:custGeom>
                <a:avLst/>
                <a:gdLst>
                  <a:gd name="connsiteX0" fmla="*/ 0 w 605522"/>
                  <a:gd name="connsiteY0" fmla="*/ 517399 h 517399"/>
                  <a:gd name="connsiteX1" fmla="*/ 302761 w 605522"/>
                  <a:gd name="connsiteY1" fmla="*/ 0 h 517399"/>
                  <a:gd name="connsiteX2" fmla="*/ 605522 w 605522"/>
                  <a:gd name="connsiteY2" fmla="*/ 517399 h 517399"/>
                  <a:gd name="connsiteX3" fmla="*/ 0 w 605522"/>
                  <a:gd name="connsiteY3" fmla="*/ 517399 h 517399"/>
                  <a:gd name="connsiteX0" fmla="*/ 0 w 703813"/>
                  <a:gd name="connsiteY0" fmla="*/ 469273 h 469273"/>
                  <a:gd name="connsiteX1" fmla="*/ 703813 w 703813"/>
                  <a:gd name="connsiteY1" fmla="*/ 0 h 469273"/>
                  <a:gd name="connsiteX2" fmla="*/ 605522 w 703813"/>
                  <a:gd name="connsiteY2" fmla="*/ 469273 h 469273"/>
                  <a:gd name="connsiteX3" fmla="*/ 0 w 703813"/>
                  <a:gd name="connsiteY3" fmla="*/ 469273 h 469273"/>
                  <a:gd name="connsiteX0" fmla="*/ 0 w 735897"/>
                  <a:gd name="connsiteY0" fmla="*/ 0 h 513347"/>
                  <a:gd name="connsiteX1" fmla="*/ 735897 w 735897"/>
                  <a:gd name="connsiteY1" fmla="*/ 44074 h 513347"/>
                  <a:gd name="connsiteX2" fmla="*/ 637606 w 735897"/>
                  <a:gd name="connsiteY2" fmla="*/ 513347 h 513347"/>
                  <a:gd name="connsiteX3" fmla="*/ 0 w 735897"/>
                  <a:gd name="connsiteY3" fmla="*/ 0 h 513347"/>
                  <a:gd name="connsiteX0" fmla="*/ 0 w 735897"/>
                  <a:gd name="connsiteY0" fmla="*/ 0 h 625642"/>
                  <a:gd name="connsiteX1" fmla="*/ 735897 w 735897"/>
                  <a:gd name="connsiteY1" fmla="*/ 44074 h 625642"/>
                  <a:gd name="connsiteX2" fmla="*/ 477185 w 735897"/>
                  <a:gd name="connsiteY2" fmla="*/ 625642 h 625642"/>
                  <a:gd name="connsiteX3" fmla="*/ 0 w 735897"/>
                  <a:gd name="connsiteY3" fmla="*/ 0 h 625642"/>
                  <a:gd name="connsiteX0" fmla="*/ 0 w 735897"/>
                  <a:gd name="connsiteY0" fmla="*/ 0 h 641684"/>
                  <a:gd name="connsiteX1" fmla="*/ 735897 w 735897"/>
                  <a:gd name="connsiteY1" fmla="*/ 44074 h 641684"/>
                  <a:gd name="connsiteX2" fmla="*/ 445101 w 735897"/>
                  <a:gd name="connsiteY2" fmla="*/ 641684 h 641684"/>
                  <a:gd name="connsiteX3" fmla="*/ 0 w 735897"/>
                  <a:gd name="connsiteY3" fmla="*/ 0 h 641684"/>
                  <a:gd name="connsiteX0" fmla="*/ 0 w 703813"/>
                  <a:gd name="connsiteY0" fmla="*/ 0 h 625642"/>
                  <a:gd name="connsiteX1" fmla="*/ 703813 w 703813"/>
                  <a:gd name="connsiteY1" fmla="*/ 28032 h 625642"/>
                  <a:gd name="connsiteX2" fmla="*/ 413017 w 703813"/>
                  <a:gd name="connsiteY2" fmla="*/ 625642 h 625642"/>
                  <a:gd name="connsiteX3" fmla="*/ 0 w 703813"/>
                  <a:gd name="connsiteY3" fmla="*/ 0 h 625642"/>
                  <a:gd name="connsiteX0" fmla="*/ 0 w 703813"/>
                  <a:gd name="connsiteY0" fmla="*/ 0 h 593557"/>
                  <a:gd name="connsiteX1" fmla="*/ 703813 w 703813"/>
                  <a:gd name="connsiteY1" fmla="*/ 28032 h 593557"/>
                  <a:gd name="connsiteX2" fmla="*/ 380933 w 703813"/>
                  <a:gd name="connsiteY2" fmla="*/ 593557 h 593557"/>
                  <a:gd name="connsiteX3" fmla="*/ 0 w 703813"/>
                  <a:gd name="connsiteY3" fmla="*/ 0 h 593557"/>
                  <a:gd name="connsiteX0" fmla="*/ 0 w 703813"/>
                  <a:gd name="connsiteY0" fmla="*/ 4052 h 597609"/>
                  <a:gd name="connsiteX1" fmla="*/ 703813 w 703813"/>
                  <a:gd name="connsiteY1" fmla="*/ 0 h 597609"/>
                  <a:gd name="connsiteX2" fmla="*/ 380933 w 703813"/>
                  <a:gd name="connsiteY2" fmla="*/ 597609 h 597609"/>
                  <a:gd name="connsiteX3" fmla="*/ 0 w 703813"/>
                  <a:gd name="connsiteY3" fmla="*/ 4052 h 597609"/>
                  <a:gd name="connsiteX0" fmla="*/ 0 w 703813"/>
                  <a:gd name="connsiteY0" fmla="*/ 4052 h 581567"/>
                  <a:gd name="connsiteX1" fmla="*/ 703813 w 703813"/>
                  <a:gd name="connsiteY1" fmla="*/ 0 h 581567"/>
                  <a:gd name="connsiteX2" fmla="*/ 413018 w 703813"/>
                  <a:gd name="connsiteY2" fmla="*/ 581567 h 581567"/>
                  <a:gd name="connsiteX3" fmla="*/ 0 w 703813"/>
                  <a:gd name="connsiteY3" fmla="*/ 4052 h 581567"/>
                  <a:gd name="connsiteX0" fmla="*/ 0 w 671729"/>
                  <a:gd name="connsiteY0" fmla="*/ 0 h 593558"/>
                  <a:gd name="connsiteX1" fmla="*/ 671729 w 671729"/>
                  <a:gd name="connsiteY1" fmla="*/ 11991 h 593558"/>
                  <a:gd name="connsiteX2" fmla="*/ 380934 w 671729"/>
                  <a:gd name="connsiteY2" fmla="*/ 593558 h 593558"/>
                  <a:gd name="connsiteX3" fmla="*/ 0 w 671729"/>
                  <a:gd name="connsiteY3" fmla="*/ 0 h 593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1729" h="593558">
                    <a:moveTo>
                      <a:pt x="0" y="0"/>
                    </a:moveTo>
                    <a:lnTo>
                      <a:pt x="671729" y="11991"/>
                    </a:lnTo>
                    <a:lnTo>
                      <a:pt x="380934" y="5935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44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58" name="组 57"/>
              <p:cNvGrpSpPr/>
              <p:nvPr userDrawn="1"/>
            </p:nvGrpSpPr>
            <p:grpSpPr>
              <a:xfrm>
                <a:off x="-24718" y="780962"/>
                <a:ext cx="12307899" cy="6374938"/>
                <a:chOff x="-24718" y="780962"/>
                <a:chExt cx="12307899" cy="6374938"/>
              </a:xfrm>
            </p:grpSpPr>
            <p:grpSp>
              <p:nvGrpSpPr>
                <p:cNvPr id="57" name="组 56"/>
                <p:cNvGrpSpPr/>
                <p:nvPr userDrawn="1"/>
              </p:nvGrpSpPr>
              <p:grpSpPr>
                <a:xfrm>
                  <a:off x="-24718" y="3108428"/>
                  <a:ext cx="7182951" cy="4047472"/>
                  <a:chOff x="-24717" y="3129760"/>
                  <a:chExt cx="7182951" cy="4047472"/>
                </a:xfrm>
              </p:grpSpPr>
              <p:grpSp>
                <p:nvGrpSpPr>
                  <p:cNvPr id="56" name="组 55"/>
                  <p:cNvGrpSpPr/>
                  <p:nvPr userDrawn="1"/>
                </p:nvGrpSpPr>
                <p:grpSpPr>
                  <a:xfrm>
                    <a:off x="-24717" y="3129760"/>
                    <a:ext cx="7182951" cy="4047472"/>
                    <a:chOff x="-24717" y="3129760"/>
                    <a:chExt cx="7182951" cy="4047472"/>
                  </a:xfrm>
                </p:grpSpPr>
                <p:sp>
                  <p:nvSpPr>
                    <p:cNvPr id="10" name="三角形 9"/>
                    <p:cNvSpPr/>
                    <p:nvPr userDrawn="1"/>
                  </p:nvSpPr>
                  <p:spPr>
                    <a:xfrm rot="9900000">
                      <a:off x="669199" y="5759044"/>
                      <a:ext cx="2538229" cy="540090"/>
                    </a:xfrm>
                    <a:custGeom>
                      <a:avLst/>
                      <a:gdLst>
                        <a:gd name="connsiteX0" fmla="*/ 0 w 3371131"/>
                        <a:gd name="connsiteY0" fmla="*/ 540090 h 540090"/>
                        <a:gd name="connsiteX1" fmla="*/ 2364444 w 3371131"/>
                        <a:gd name="connsiteY1" fmla="*/ 0 h 540090"/>
                        <a:gd name="connsiteX2" fmla="*/ 3371131 w 3371131"/>
                        <a:gd name="connsiteY2" fmla="*/ 540090 h 540090"/>
                        <a:gd name="connsiteX3" fmla="*/ 0 w 3371131"/>
                        <a:gd name="connsiteY3" fmla="*/ 540090 h 540090"/>
                        <a:gd name="connsiteX0" fmla="*/ 0 w 2538229"/>
                        <a:gd name="connsiteY0" fmla="*/ 530753 h 540090"/>
                        <a:gd name="connsiteX1" fmla="*/ 1531542 w 2538229"/>
                        <a:gd name="connsiteY1" fmla="*/ 0 h 540090"/>
                        <a:gd name="connsiteX2" fmla="*/ 2538229 w 2538229"/>
                        <a:gd name="connsiteY2" fmla="*/ 540090 h 540090"/>
                        <a:gd name="connsiteX3" fmla="*/ 0 w 2538229"/>
                        <a:gd name="connsiteY3" fmla="*/ 530753 h 5400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538229" h="540090">
                          <a:moveTo>
                            <a:pt x="0" y="530753"/>
                          </a:moveTo>
                          <a:lnTo>
                            <a:pt x="1531542" y="0"/>
                          </a:lnTo>
                          <a:lnTo>
                            <a:pt x="2538229" y="540090"/>
                          </a:lnTo>
                          <a:lnTo>
                            <a:pt x="0" y="530753"/>
                          </a:lnTo>
                          <a:close/>
                        </a:path>
                      </a:pathLst>
                    </a:custGeom>
                    <a:solidFill>
                      <a:srgbClr val="00729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grpSp>
                  <p:nvGrpSpPr>
                    <p:cNvPr id="55" name="组 54"/>
                    <p:cNvGrpSpPr/>
                    <p:nvPr userDrawn="1"/>
                  </p:nvGrpSpPr>
                  <p:grpSpPr>
                    <a:xfrm>
                      <a:off x="-24717" y="3129760"/>
                      <a:ext cx="7182951" cy="4047472"/>
                      <a:chOff x="-24717" y="3129760"/>
                      <a:chExt cx="7182951" cy="4047472"/>
                    </a:xfrm>
                  </p:grpSpPr>
                  <p:sp>
                    <p:nvSpPr>
                      <p:cNvPr id="21" name="三角形 20"/>
                      <p:cNvSpPr/>
                      <p:nvPr userDrawn="1"/>
                    </p:nvSpPr>
                    <p:spPr>
                      <a:xfrm>
                        <a:off x="1698071" y="5469777"/>
                        <a:ext cx="2023697" cy="1414748"/>
                      </a:xfrm>
                      <a:custGeom>
                        <a:avLst/>
                        <a:gdLst>
                          <a:gd name="connsiteX0" fmla="*/ 0 w 2729551"/>
                          <a:gd name="connsiteY0" fmla="*/ 580558 h 580558"/>
                          <a:gd name="connsiteX1" fmla="*/ 1364776 w 2729551"/>
                          <a:gd name="connsiteY1" fmla="*/ 0 h 580558"/>
                          <a:gd name="connsiteX2" fmla="*/ 2729551 w 2729551"/>
                          <a:gd name="connsiteY2" fmla="*/ 580558 h 580558"/>
                          <a:gd name="connsiteX3" fmla="*/ 0 w 2729551"/>
                          <a:gd name="connsiteY3" fmla="*/ 580558 h 580558"/>
                          <a:gd name="connsiteX0" fmla="*/ 0 w 2793719"/>
                          <a:gd name="connsiteY0" fmla="*/ 660768 h 660768"/>
                          <a:gd name="connsiteX1" fmla="*/ 1428944 w 2793719"/>
                          <a:gd name="connsiteY1" fmla="*/ 0 h 660768"/>
                          <a:gd name="connsiteX2" fmla="*/ 2793719 w 2793719"/>
                          <a:gd name="connsiteY2" fmla="*/ 580558 h 660768"/>
                          <a:gd name="connsiteX3" fmla="*/ 0 w 2793719"/>
                          <a:gd name="connsiteY3" fmla="*/ 660768 h 660768"/>
                          <a:gd name="connsiteX0" fmla="*/ 0 w 2793719"/>
                          <a:gd name="connsiteY0" fmla="*/ 869316 h 869316"/>
                          <a:gd name="connsiteX1" fmla="*/ 1348733 w 2793719"/>
                          <a:gd name="connsiteY1" fmla="*/ 0 h 869316"/>
                          <a:gd name="connsiteX2" fmla="*/ 2793719 w 2793719"/>
                          <a:gd name="connsiteY2" fmla="*/ 789106 h 869316"/>
                          <a:gd name="connsiteX3" fmla="*/ 0 w 2793719"/>
                          <a:gd name="connsiteY3" fmla="*/ 869316 h 869316"/>
                          <a:gd name="connsiteX0" fmla="*/ 0 w 2007655"/>
                          <a:gd name="connsiteY0" fmla="*/ 869316 h 1414748"/>
                          <a:gd name="connsiteX1" fmla="*/ 1348733 w 2007655"/>
                          <a:gd name="connsiteY1" fmla="*/ 0 h 1414748"/>
                          <a:gd name="connsiteX2" fmla="*/ 2007655 w 2007655"/>
                          <a:gd name="connsiteY2" fmla="*/ 1414748 h 1414748"/>
                          <a:gd name="connsiteX3" fmla="*/ 0 w 2007655"/>
                          <a:gd name="connsiteY3" fmla="*/ 869316 h 1414748"/>
                          <a:gd name="connsiteX0" fmla="*/ 0 w 2023697"/>
                          <a:gd name="connsiteY0" fmla="*/ 885358 h 1414748"/>
                          <a:gd name="connsiteX1" fmla="*/ 1364775 w 2023697"/>
                          <a:gd name="connsiteY1" fmla="*/ 0 h 1414748"/>
                          <a:gd name="connsiteX2" fmla="*/ 2023697 w 2023697"/>
                          <a:gd name="connsiteY2" fmla="*/ 1414748 h 1414748"/>
                          <a:gd name="connsiteX3" fmla="*/ 0 w 2023697"/>
                          <a:gd name="connsiteY3" fmla="*/ 885358 h 141474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023697" h="1414748">
                            <a:moveTo>
                              <a:pt x="0" y="885358"/>
                            </a:moveTo>
                            <a:lnTo>
                              <a:pt x="1364775" y="0"/>
                            </a:lnTo>
                            <a:lnTo>
                              <a:pt x="2023697" y="1414748"/>
                            </a:lnTo>
                            <a:lnTo>
                              <a:pt x="0" y="885358"/>
                            </a:lnTo>
                            <a:close/>
                          </a:path>
                        </a:pathLst>
                      </a:custGeom>
                      <a:solidFill>
                        <a:srgbClr val="002F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19" name="任意形状 18"/>
                      <p:cNvSpPr/>
                      <p:nvPr userDrawn="1"/>
                    </p:nvSpPr>
                    <p:spPr>
                      <a:xfrm rot="10800000">
                        <a:off x="-24717" y="3509963"/>
                        <a:ext cx="3624307" cy="2846386"/>
                      </a:xfrm>
                      <a:custGeom>
                        <a:avLst/>
                        <a:gdLst>
                          <a:gd name="connsiteX0" fmla="*/ 3624307 w 3624307"/>
                          <a:gd name="connsiteY0" fmla="*/ 2846386 h 2846386"/>
                          <a:gd name="connsiteX1" fmla="*/ 0 w 3624307"/>
                          <a:gd name="connsiteY1" fmla="*/ 2525949 h 2846386"/>
                          <a:gd name="connsiteX2" fmla="*/ 1915354 w 3624307"/>
                          <a:gd name="connsiteY2" fmla="*/ 0 h 28463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3624307" h="2846386">
                            <a:moveTo>
                              <a:pt x="3624307" y="2846386"/>
                            </a:moveTo>
                            <a:lnTo>
                              <a:pt x="0" y="2525949"/>
                            </a:lnTo>
                            <a:lnTo>
                              <a:pt x="1915354" y="0"/>
                            </a:lnTo>
                            <a:close/>
                          </a:path>
                        </a:pathLst>
                      </a:custGeom>
                      <a:solidFill>
                        <a:srgbClr val="00729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grpSp>
                    <p:nvGrpSpPr>
                      <p:cNvPr id="54" name="组 53"/>
                      <p:cNvGrpSpPr/>
                      <p:nvPr userDrawn="1"/>
                    </p:nvGrpSpPr>
                    <p:grpSpPr>
                      <a:xfrm>
                        <a:off x="0" y="3129760"/>
                        <a:ext cx="7158234" cy="4047472"/>
                        <a:chOff x="0" y="3129760"/>
                        <a:chExt cx="7158234" cy="4047472"/>
                      </a:xfrm>
                    </p:grpSpPr>
                    <p:sp>
                      <p:nvSpPr>
                        <p:cNvPr id="8" name="直角三角形 7"/>
                        <p:cNvSpPr/>
                        <p:nvPr userDrawn="1"/>
                      </p:nvSpPr>
                      <p:spPr>
                        <a:xfrm rot="20769474">
                          <a:off x="303459" y="3398731"/>
                          <a:ext cx="827739" cy="2637263"/>
                        </a:xfrm>
                        <a:prstGeom prst="rtTriangle">
                          <a:avLst/>
                        </a:prstGeom>
                        <a:solidFill>
                          <a:srgbClr val="002F63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9" name="直角三角形 8"/>
                        <p:cNvSpPr/>
                        <p:nvPr userDrawn="1"/>
                      </p:nvSpPr>
                      <p:spPr>
                        <a:xfrm>
                          <a:off x="0" y="3509963"/>
                          <a:ext cx="838200" cy="3348037"/>
                        </a:xfrm>
                        <a:prstGeom prst="rtTriangle">
                          <a:avLst/>
                        </a:prstGeom>
                        <a:solidFill>
                          <a:srgbClr val="00608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1" name="三角形 10"/>
                        <p:cNvSpPr/>
                        <p:nvPr userDrawn="1"/>
                      </p:nvSpPr>
                      <p:spPr>
                        <a:xfrm rot="11700000">
                          <a:off x="468363" y="6446696"/>
                          <a:ext cx="3210407" cy="730536"/>
                        </a:xfrm>
                        <a:custGeom>
                          <a:avLst/>
                          <a:gdLst>
                            <a:gd name="connsiteX0" fmla="*/ 0 w 3210407"/>
                            <a:gd name="connsiteY0" fmla="*/ 737727 h 737727"/>
                            <a:gd name="connsiteX1" fmla="*/ 2778126 w 3210407"/>
                            <a:gd name="connsiteY1" fmla="*/ 0 h 737727"/>
                            <a:gd name="connsiteX2" fmla="*/ 3210407 w 3210407"/>
                            <a:gd name="connsiteY2" fmla="*/ 737727 h 737727"/>
                            <a:gd name="connsiteX3" fmla="*/ 0 w 3210407"/>
                            <a:gd name="connsiteY3" fmla="*/ 737727 h 737727"/>
                            <a:gd name="connsiteX0" fmla="*/ 0 w 3210407"/>
                            <a:gd name="connsiteY0" fmla="*/ 730536 h 730536"/>
                            <a:gd name="connsiteX1" fmla="*/ 2813268 w 3210407"/>
                            <a:gd name="connsiteY1" fmla="*/ 0 h 730536"/>
                            <a:gd name="connsiteX2" fmla="*/ 3210407 w 3210407"/>
                            <a:gd name="connsiteY2" fmla="*/ 730536 h 730536"/>
                            <a:gd name="connsiteX3" fmla="*/ 0 w 3210407"/>
                            <a:gd name="connsiteY3" fmla="*/ 730536 h 73053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3210407" h="730536">
                              <a:moveTo>
                                <a:pt x="0" y="730536"/>
                              </a:moveTo>
                              <a:lnTo>
                                <a:pt x="2813268" y="0"/>
                              </a:lnTo>
                              <a:lnTo>
                                <a:pt x="3210407" y="730536"/>
                              </a:lnTo>
                              <a:lnTo>
                                <a:pt x="0" y="73053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2F63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3" name="三角形 12"/>
                        <p:cNvSpPr/>
                        <p:nvPr userDrawn="1"/>
                      </p:nvSpPr>
                      <p:spPr>
                        <a:xfrm rot="9908265">
                          <a:off x="1516171" y="5766490"/>
                          <a:ext cx="815902" cy="984787"/>
                        </a:xfrm>
                        <a:prstGeom prst="triangle">
                          <a:avLst>
                            <a:gd name="adj" fmla="val 100000"/>
                          </a:avLst>
                        </a:prstGeom>
                        <a:solidFill>
                          <a:srgbClr val="030633">
                            <a:alpha val="60000"/>
                          </a:srgb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14" name="三角形 13"/>
                        <p:cNvSpPr/>
                        <p:nvPr userDrawn="1"/>
                      </p:nvSpPr>
                      <p:spPr>
                        <a:xfrm rot="20761093">
                          <a:off x="1364238" y="5468384"/>
                          <a:ext cx="828086" cy="327849"/>
                        </a:xfrm>
                        <a:prstGeom prst="triangle">
                          <a:avLst>
                            <a:gd name="adj" fmla="val 31707"/>
                          </a:avLst>
                        </a:prstGeom>
                        <a:solidFill>
                          <a:srgbClr val="002F63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grpSp>
                      <p:nvGrpSpPr>
                        <p:cNvPr id="53" name="组 52"/>
                        <p:cNvGrpSpPr/>
                        <p:nvPr userDrawn="1"/>
                      </p:nvGrpSpPr>
                      <p:grpSpPr>
                        <a:xfrm>
                          <a:off x="1672647" y="3129760"/>
                          <a:ext cx="5485587" cy="3877309"/>
                          <a:chOff x="1672647" y="3129760"/>
                          <a:chExt cx="5485587" cy="3877309"/>
                        </a:xfrm>
                      </p:grpSpPr>
                      <p:sp>
                        <p:nvSpPr>
                          <p:cNvPr id="35" name="任意形状 34"/>
                          <p:cNvSpPr/>
                          <p:nvPr userDrawn="1"/>
                        </p:nvSpPr>
                        <p:spPr>
                          <a:xfrm rot="7366809">
                            <a:off x="2497558" y="2304849"/>
                            <a:ext cx="3835766" cy="5485587"/>
                          </a:xfrm>
                          <a:custGeom>
                            <a:avLst/>
                            <a:gdLst>
                              <a:gd name="connsiteX0" fmla="*/ 1859715 w 3835766"/>
                              <a:gd name="connsiteY0" fmla="*/ 5485587 h 5485587"/>
                              <a:gd name="connsiteX1" fmla="*/ 0 w 3835766"/>
                              <a:gd name="connsiteY1" fmla="*/ 2479305 h 5485587"/>
                              <a:gd name="connsiteX2" fmla="*/ 550689 w 3835766"/>
                              <a:gd name="connsiteY2" fmla="*/ 1204865 h 5485587"/>
                              <a:gd name="connsiteX3" fmla="*/ 814742 w 3835766"/>
                              <a:gd name="connsiteY3" fmla="*/ 683773 h 5485587"/>
                              <a:gd name="connsiteX4" fmla="*/ 1082403 w 3835766"/>
                              <a:gd name="connsiteY4" fmla="*/ 286867 h 5485587"/>
                              <a:gd name="connsiteX5" fmla="*/ 1505309 w 3835766"/>
                              <a:gd name="connsiteY5" fmla="*/ 561336 h 5485587"/>
                              <a:gd name="connsiteX6" fmla="*/ 1869621 w 3835766"/>
                              <a:gd name="connsiteY6" fmla="*/ 0 h 5485587"/>
                              <a:gd name="connsiteX7" fmla="*/ 2625854 w 3835766"/>
                              <a:gd name="connsiteY7" fmla="*/ 502479 h 5485587"/>
                              <a:gd name="connsiteX8" fmla="*/ 3818922 w 3835766"/>
                              <a:gd name="connsiteY8" fmla="*/ 2351851 h 5485587"/>
                              <a:gd name="connsiteX9" fmla="*/ 3831105 w 3835766"/>
                              <a:gd name="connsiteY9" fmla="*/ 2356762 h 5485587"/>
                              <a:gd name="connsiteX10" fmla="*/ 3826651 w 3835766"/>
                              <a:gd name="connsiteY10" fmla="*/ 2363831 h 5485587"/>
                              <a:gd name="connsiteX11" fmla="*/ 3835766 w 3835766"/>
                              <a:gd name="connsiteY11" fmla="*/ 2377961 h 5485587"/>
                              <a:gd name="connsiteX12" fmla="*/ 3821421 w 3835766"/>
                              <a:gd name="connsiteY12" fmla="*/ 2372131 h 548558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</a:cxnLst>
                            <a:rect l="l" t="t" r="r" b="b"/>
                            <a:pathLst>
                              <a:path w="3835766" h="5485587">
                                <a:moveTo>
                                  <a:pt x="1859715" y="5485587"/>
                                </a:moveTo>
                                <a:lnTo>
                                  <a:pt x="0" y="2479305"/>
                                </a:lnTo>
                                <a:lnTo>
                                  <a:pt x="550689" y="1204865"/>
                                </a:lnTo>
                                <a:lnTo>
                                  <a:pt x="814742" y="683773"/>
                                </a:lnTo>
                                <a:lnTo>
                                  <a:pt x="1082403" y="286867"/>
                                </a:lnTo>
                                <a:lnTo>
                                  <a:pt x="1505309" y="561336"/>
                                </a:lnTo>
                                <a:lnTo>
                                  <a:pt x="1869621" y="0"/>
                                </a:lnTo>
                                <a:lnTo>
                                  <a:pt x="2625854" y="502479"/>
                                </a:lnTo>
                                <a:lnTo>
                                  <a:pt x="3818922" y="2351851"/>
                                </a:lnTo>
                                <a:lnTo>
                                  <a:pt x="3831105" y="2356762"/>
                                </a:lnTo>
                                <a:lnTo>
                                  <a:pt x="3826651" y="2363831"/>
                                </a:lnTo>
                                <a:lnTo>
                                  <a:pt x="3835766" y="2377961"/>
                                </a:lnTo>
                                <a:lnTo>
                                  <a:pt x="3821421" y="237213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729B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grpSp>
                        <p:nvGrpSpPr>
                          <p:cNvPr id="52" name="组 51"/>
                          <p:cNvGrpSpPr/>
                          <p:nvPr userDrawn="1"/>
                        </p:nvGrpSpPr>
                        <p:grpSpPr>
                          <a:xfrm>
                            <a:off x="2470858" y="3483770"/>
                            <a:ext cx="4126193" cy="3523299"/>
                            <a:chOff x="2470858" y="3483770"/>
                            <a:chExt cx="4126193" cy="3523299"/>
                          </a:xfrm>
                        </p:grpSpPr>
                        <p:sp>
                          <p:nvSpPr>
                            <p:cNvPr id="20" name="三角形 19"/>
                            <p:cNvSpPr/>
                            <p:nvPr userDrawn="1"/>
                          </p:nvSpPr>
                          <p:spPr>
                            <a:xfrm rot="7637567">
                              <a:off x="1942864" y="4690592"/>
                              <a:ext cx="2287496" cy="587590"/>
                            </a:xfrm>
                            <a:custGeom>
                              <a:avLst/>
                              <a:gdLst>
                                <a:gd name="connsiteX0" fmla="*/ 0 w 2345224"/>
                                <a:gd name="connsiteY0" fmla="*/ 1064103 h 1064103"/>
                                <a:gd name="connsiteX1" fmla="*/ 961518 w 2345224"/>
                                <a:gd name="connsiteY1" fmla="*/ 0 h 1064103"/>
                                <a:gd name="connsiteX2" fmla="*/ 2345224 w 2345224"/>
                                <a:gd name="connsiteY2" fmla="*/ 1064103 h 1064103"/>
                                <a:gd name="connsiteX3" fmla="*/ 0 w 2345224"/>
                                <a:gd name="connsiteY3" fmla="*/ 1064103 h 1064103"/>
                                <a:gd name="connsiteX0" fmla="*/ 0 w 2345224"/>
                                <a:gd name="connsiteY0" fmla="*/ 539583 h 539583"/>
                                <a:gd name="connsiteX1" fmla="*/ 1623133 w 2345224"/>
                                <a:gd name="connsiteY1" fmla="*/ 0 h 539583"/>
                                <a:gd name="connsiteX2" fmla="*/ 2345224 w 2345224"/>
                                <a:gd name="connsiteY2" fmla="*/ 539583 h 539583"/>
                                <a:gd name="connsiteX3" fmla="*/ 0 w 2345224"/>
                                <a:gd name="connsiteY3" fmla="*/ 539583 h 539583"/>
                                <a:gd name="connsiteX0" fmla="*/ 0 w 2345224"/>
                                <a:gd name="connsiteY0" fmla="*/ 562066 h 562066"/>
                                <a:gd name="connsiteX1" fmla="*/ 1626175 w 2345224"/>
                                <a:gd name="connsiteY1" fmla="*/ 0 h 562066"/>
                                <a:gd name="connsiteX2" fmla="*/ 2345224 w 2345224"/>
                                <a:gd name="connsiteY2" fmla="*/ 562066 h 562066"/>
                                <a:gd name="connsiteX3" fmla="*/ 0 w 2345224"/>
                                <a:gd name="connsiteY3" fmla="*/ 562066 h 562066"/>
                                <a:gd name="connsiteX0" fmla="*/ 0 w 2345224"/>
                                <a:gd name="connsiteY0" fmla="*/ 587590 h 587590"/>
                                <a:gd name="connsiteX1" fmla="*/ 1606736 w 2345224"/>
                                <a:gd name="connsiteY1" fmla="*/ 0 h 587590"/>
                                <a:gd name="connsiteX2" fmla="*/ 2345224 w 2345224"/>
                                <a:gd name="connsiteY2" fmla="*/ 587590 h 587590"/>
                                <a:gd name="connsiteX3" fmla="*/ 0 w 2345224"/>
                                <a:gd name="connsiteY3" fmla="*/ 587590 h 587590"/>
                                <a:gd name="connsiteX0" fmla="*/ 0 w 2287496"/>
                                <a:gd name="connsiteY0" fmla="*/ 583956 h 587590"/>
                                <a:gd name="connsiteX1" fmla="*/ 1549008 w 2287496"/>
                                <a:gd name="connsiteY1" fmla="*/ 0 h 587590"/>
                                <a:gd name="connsiteX2" fmla="*/ 2287496 w 2287496"/>
                                <a:gd name="connsiteY2" fmla="*/ 587590 h 587590"/>
                                <a:gd name="connsiteX3" fmla="*/ 0 w 2287496"/>
                                <a:gd name="connsiteY3" fmla="*/ 583956 h 58759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2287496" h="587590">
                                  <a:moveTo>
                                    <a:pt x="0" y="583956"/>
                                  </a:moveTo>
                                  <a:lnTo>
                                    <a:pt x="1549008" y="0"/>
                                  </a:lnTo>
                                  <a:lnTo>
                                    <a:pt x="2287496" y="587590"/>
                                  </a:lnTo>
                                  <a:lnTo>
                                    <a:pt x="0" y="58395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2F63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/>
                            </a:p>
                          </p:txBody>
                        </p:sp>
                        <p:sp>
                          <p:nvSpPr>
                            <p:cNvPr id="24" name="三角形 23"/>
                            <p:cNvSpPr/>
                            <p:nvPr userDrawn="1"/>
                          </p:nvSpPr>
                          <p:spPr>
                            <a:xfrm rot="4002472">
                              <a:off x="2418270" y="3536358"/>
                              <a:ext cx="1253259" cy="1148084"/>
                            </a:xfrm>
                            <a:custGeom>
                              <a:avLst/>
                              <a:gdLst>
                                <a:gd name="connsiteX0" fmla="*/ 0 w 1133136"/>
                                <a:gd name="connsiteY0" fmla="*/ 986004 h 986004"/>
                                <a:gd name="connsiteX1" fmla="*/ 566568 w 1133136"/>
                                <a:gd name="connsiteY1" fmla="*/ 0 h 986004"/>
                                <a:gd name="connsiteX2" fmla="*/ 1133136 w 1133136"/>
                                <a:gd name="connsiteY2" fmla="*/ 986004 h 986004"/>
                                <a:gd name="connsiteX3" fmla="*/ 0 w 1133136"/>
                                <a:gd name="connsiteY3" fmla="*/ 986004 h 986004"/>
                                <a:gd name="connsiteX0" fmla="*/ 0 w 1133136"/>
                                <a:gd name="connsiteY0" fmla="*/ 1154428 h 1154428"/>
                                <a:gd name="connsiteX1" fmla="*/ 621610 w 1133136"/>
                                <a:gd name="connsiteY1" fmla="*/ 0 h 1154428"/>
                                <a:gd name="connsiteX2" fmla="*/ 1133136 w 1133136"/>
                                <a:gd name="connsiteY2" fmla="*/ 1154428 h 1154428"/>
                                <a:gd name="connsiteX3" fmla="*/ 0 w 1133136"/>
                                <a:gd name="connsiteY3" fmla="*/ 1154428 h 1154428"/>
                                <a:gd name="connsiteX0" fmla="*/ 0 w 1297464"/>
                                <a:gd name="connsiteY0" fmla="*/ 1154428 h 1154428"/>
                                <a:gd name="connsiteX1" fmla="*/ 621610 w 1297464"/>
                                <a:gd name="connsiteY1" fmla="*/ 0 h 1154428"/>
                                <a:gd name="connsiteX2" fmla="*/ 1297464 w 1297464"/>
                                <a:gd name="connsiteY2" fmla="*/ 1137845 h 1154428"/>
                                <a:gd name="connsiteX3" fmla="*/ 0 w 1297464"/>
                                <a:gd name="connsiteY3" fmla="*/ 1154428 h 1154428"/>
                                <a:gd name="connsiteX0" fmla="*/ 0 w 1316495"/>
                                <a:gd name="connsiteY0" fmla="*/ 1154428 h 1154428"/>
                                <a:gd name="connsiteX1" fmla="*/ 621610 w 1316495"/>
                                <a:gd name="connsiteY1" fmla="*/ 0 h 1154428"/>
                                <a:gd name="connsiteX2" fmla="*/ 1316495 w 1316495"/>
                                <a:gd name="connsiteY2" fmla="*/ 1093640 h 1154428"/>
                                <a:gd name="connsiteX3" fmla="*/ 0 w 1316495"/>
                                <a:gd name="connsiteY3" fmla="*/ 1154428 h 1154428"/>
                                <a:gd name="connsiteX0" fmla="*/ 0 w 1345964"/>
                                <a:gd name="connsiteY0" fmla="*/ 1141741 h 1141741"/>
                                <a:gd name="connsiteX1" fmla="*/ 651079 w 1345964"/>
                                <a:gd name="connsiteY1" fmla="*/ 0 h 1141741"/>
                                <a:gd name="connsiteX2" fmla="*/ 1345964 w 1345964"/>
                                <a:gd name="connsiteY2" fmla="*/ 1093640 h 1141741"/>
                                <a:gd name="connsiteX3" fmla="*/ 0 w 1345964"/>
                                <a:gd name="connsiteY3" fmla="*/ 1141741 h 1141741"/>
                                <a:gd name="connsiteX0" fmla="*/ 0 w 1318542"/>
                                <a:gd name="connsiteY0" fmla="*/ 1141741 h 1141741"/>
                                <a:gd name="connsiteX1" fmla="*/ 651079 w 1318542"/>
                                <a:gd name="connsiteY1" fmla="*/ 0 h 1141741"/>
                                <a:gd name="connsiteX2" fmla="*/ 1318542 w 1318542"/>
                                <a:gd name="connsiteY2" fmla="*/ 1116767 h 1141741"/>
                                <a:gd name="connsiteX3" fmla="*/ 0 w 1318542"/>
                                <a:gd name="connsiteY3" fmla="*/ 1141741 h 1141741"/>
                                <a:gd name="connsiteX0" fmla="*/ 0 w 1305854"/>
                                <a:gd name="connsiteY0" fmla="*/ 1141741 h 1146237"/>
                                <a:gd name="connsiteX1" fmla="*/ 651079 w 1305854"/>
                                <a:gd name="connsiteY1" fmla="*/ 0 h 1146237"/>
                                <a:gd name="connsiteX2" fmla="*/ 1305854 w 1305854"/>
                                <a:gd name="connsiteY2" fmla="*/ 1146237 h 1146237"/>
                                <a:gd name="connsiteX3" fmla="*/ 0 w 1305854"/>
                                <a:gd name="connsiteY3" fmla="*/ 1141741 h 1146237"/>
                                <a:gd name="connsiteX0" fmla="*/ 0 w 1255307"/>
                                <a:gd name="connsiteY0" fmla="*/ 1146037 h 1146237"/>
                                <a:gd name="connsiteX1" fmla="*/ 600532 w 1255307"/>
                                <a:gd name="connsiteY1" fmla="*/ 0 h 1146237"/>
                                <a:gd name="connsiteX2" fmla="*/ 1255307 w 1255307"/>
                                <a:gd name="connsiteY2" fmla="*/ 1146237 h 1146237"/>
                                <a:gd name="connsiteX3" fmla="*/ 0 w 1255307"/>
                                <a:gd name="connsiteY3" fmla="*/ 1146037 h 1146237"/>
                                <a:gd name="connsiteX0" fmla="*/ 0 w 1255307"/>
                                <a:gd name="connsiteY0" fmla="*/ 1146037 h 1146237"/>
                                <a:gd name="connsiteX1" fmla="*/ 600532 w 1255307"/>
                                <a:gd name="connsiteY1" fmla="*/ 0 h 1146237"/>
                                <a:gd name="connsiteX2" fmla="*/ 1255307 w 1255307"/>
                                <a:gd name="connsiteY2" fmla="*/ 1146237 h 1146237"/>
                                <a:gd name="connsiteX3" fmla="*/ 0 w 1255307"/>
                                <a:gd name="connsiteY3" fmla="*/ 1146037 h 1146237"/>
                                <a:gd name="connsiteX0" fmla="*/ 0 w 1270041"/>
                                <a:gd name="connsiteY0" fmla="*/ 1139693 h 1146237"/>
                                <a:gd name="connsiteX1" fmla="*/ 615266 w 1270041"/>
                                <a:gd name="connsiteY1" fmla="*/ 0 h 1146237"/>
                                <a:gd name="connsiteX2" fmla="*/ 1270041 w 1270041"/>
                                <a:gd name="connsiteY2" fmla="*/ 1146237 h 1146237"/>
                                <a:gd name="connsiteX3" fmla="*/ 0 w 1270041"/>
                                <a:gd name="connsiteY3" fmla="*/ 1139693 h 1146237"/>
                                <a:gd name="connsiteX0" fmla="*/ 0 w 1270041"/>
                                <a:gd name="connsiteY0" fmla="*/ 1148084 h 1154628"/>
                                <a:gd name="connsiteX1" fmla="*/ 636344 w 1270041"/>
                                <a:gd name="connsiteY1" fmla="*/ 0 h 1154628"/>
                                <a:gd name="connsiteX2" fmla="*/ 1270041 w 1270041"/>
                                <a:gd name="connsiteY2" fmla="*/ 1154628 h 1154628"/>
                                <a:gd name="connsiteX3" fmla="*/ 0 w 1270041"/>
                                <a:gd name="connsiteY3" fmla="*/ 1148084 h 1154628"/>
                                <a:gd name="connsiteX0" fmla="*/ 0 w 1253259"/>
                                <a:gd name="connsiteY0" fmla="*/ 1148084 h 1148084"/>
                                <a:gd name="connsiteX1" fmla="*/ 636344 w 1253259"/>
                                <a:gd name="connsiteY1" fmla="*/ 0 h 1148084"/>
                                <a:gd name="connsiteX2" fmla="*/ 1253259 w 1253259"/>
                                <a:gd name="connsiteY2" fmla="*/ 1112472 h 1148084"/>
                                <a:gd name="connsiteX3" fmla="*/ 0 w 1253259"/>
                                <a:gd name="connsiteY3" fmla="*/ 1148084 h 114808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1253259" h="1148084">
                                  <a:moveTo>
                                    <a:pt x="0" y="1148084"/>
                                  </a:moveTo>
                                  <a:lnTo>
                                    <a:pt x="636344" y="0"/>
                                  </a:lnTo>
                                  <a:lnTo>
                                    <a:pt x="1253259" y="1112472"/>
                                  </a:lnTo>
                                  <a:lnTo>
                                    <a:pt x="0" y="114808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4477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/>
                            </a:p>
                          </p:txBody>
                        </p:sp>
                        <p:sp>
                          <p:nvSpPr>
                            <p:cNvPr id="25" name="三角形 24"/>
                            <p:cNvSpPr/>
                            <p:nvPr userDrawn="1"/>
                          </p:nvSpPr>
                          <p:spPr>
                            <a:xfrm rot="3328251">
                              <a:off x="3097936" y="5393349"/>
                              <a:ext cx="1409972" cy="922799"/>
                            </a:xfrm>
                            <a:custGeom>
                              <a:avLst/>
                              <a:gdLst>
                                <a:gd name="connsiteX0" fmla="*/ 0 w 1575228"/>
                                <a:gd name="connsiteY0" fmla="*/ 1069135 h 1069135"/>
                                <a:gd name="connsiteX1" fmla="*/ 787614 w 1575228"/>
                                <a:gd name="connsiteY1" fmla="*/ 0 h 1069135"/>
                                <a:gd name="connsiteX2" fmla="*/ 1575228 w 1575228"/>
                                <a:gd name="connsiteY2" fmla="*/ 1069135 h 1069135"/>
                                <a:gd name="connsiteX3" fmla="*/ 0 w 1575228"/>
                                <a:gd name="connsiteY3" fmla="*/ 1069135 h 1069135"/>
                                <a:gd name="connsiteX0" fmla="*/ 0 w 1400879"/>
                                <a:gd name="connsiteY0" fmla="*/ 1069135 h 1124428"/>
                                <a:gd name="connsiteX1" fmla="*/ 787614 w 1400879"/>
                                <a:gd name="connsiteY1" fmla="*/ 0 h 1124428"/>
                                <a:gd name="connsiteX2" fmla="*/ 1400879 w 1400879"/>
                                <a:gd name="connsiteY2" fmla="*/ 1124428 h 1124428"/>
                                <a:gd name="connsiteX3" fmla="*/ 0 w 1400879"/>
                                <a:gd name="connsiteY3" fmla="*/ 1069135 h 1124428"/>
                                <a:gd name="connsiteX0" fmla="*/ 0 w 1382693"/>
                                <a:gd name="connsiteY0" fmla="*/ 1069135 h 1150860"/>
                                <a:gd name="connsiteX1" fmla="*/ 787614 w 1382693"/>
                                <a:gd name="connsiteY1" fmla="*/ 0 h 1150860"/>
                                <a:gd name="connsiteX2" fmla="*/ 1382693 w 1382693"/>
                                <a:gd name="connsiteY2" fmla="*/ 1150860 h 1150860"/>
                                <a:gd name="connsiteX3" fmla="*/ 0 w 1382693"/>
                                <a:gd name="connsiteY3" fmla="*/ 1069135 h 1150860"/>
                                <a:gd name="connsiteX0" fmla="*/ 0 w 1391786"/>
                                <a:gd name="connsiteY0" fmla="*/ 1069135 h 1137644"/>
                                <a:gd name="connsiteX1" fmla="*/ 787614 w 1391786"/>
                                <a:gd name="connsiteY1" fmla="*/ 0 h 1137644"/>
                                <a:gd name="connsiteX2" fmla="*/ 1391786 w 1391786"/>
                                <a:gd name="connsiteY2" fmla="*/ 1137644 h 1137644"/>
                                <a:gd name="connsiteX3" fmla="*/ 0 w 1391786"/>
                                <a:gd name="connsiteY3" fmla="*/ 1069135 h 1137644"/>
                                <a:gd name="connsiteX0" fmla="*/ 0 w 1409972"/>
                                <a:gd name="connsiteY0" fmla="*/ 1069135 h 1111212"/>
                                <a:gd name="connsiteX1" fmla="*/ 787614 w 1409972"/>
                                <a:gd name="connsiteY1" fmla="*/ 0 h 1111212"/>
                                <a:gd name="connsiteX2" fmla="*/ 1409972 w 1409972"/>
                                <a:gd name="connsiteY2" fmla="*/ 1111212 h 1111212"/>
                                <a:gd name="connsiteX3" fmla="*/ 0 w 1409972"/>
                                <a:gd name="connsiteY3" fmla="*/ 1069135 h 1111212"/>
                                <a:gd name="connsiteX0" fmla="*/ 0 w 1409972"/>
                                <a:gd name="connsiteY0" fmla="*/ 880722 h 922799"/>
                                <a:gd name="connsiteX1" fmla="*/ 891649 w 1409972"/>
                                <a:gd name="connsiteY1" fmla="*/ 0 h 922799"/>
                                <a:gd name="connsiteX2" fmla="*/ 1409972 w 1409972"/>
                                <a:gd name="connsiteY2" fmla="*/ 922799 h 922799"/>
                                <a:gd name="connsiteX3" fmla="*/ 0 w 1409972"/>
                                <a:gd name="connsiteY3" fmla="*/ 880722 h 922799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1409972" h="922799">
                                  <a:moveTo>
                                    <a:pt x="0" y="880722"/>
                                  </a:moveTo>
                                  <a:lnTo>
                                    <a:pt x="891649" y="0"/>
                                  </a:lnTo>
                                  <a:lnTo>
                                    <a:pt x="1409972" y="922799"/>
                                  </a:lnTo>
                                  <a:lnTo>
                                    <a:pt x="0" y="88072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4477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/>
                            </a:p>
                          </p:txBody>
                        </p:sp>
                        <p:sp>
                          <p:nvSpPr>
                            <p:cNvPr id="31" name="三角形 30"/>
                            <p:cNvSpPr/>
                            <p:nvPr userDrawn="1"/>
                          </p:nvSpPr>
                          <p:spPr>
                            <a:xfrm rot="9200454">
                              <a:off x="3078536" y="4905167"/>
                              <a:ext cx="2465425" cy="534557"/>
                            </a:xfrm>
                            <a:custGeom>
                              <a:avLst/>
                              <a:gdLst>
                                <a:gd name="connsiteX0" fmla="*/ 0 w 2286739"/>
                                <a:gd name="connsiteY0" fmla="*/ 519100 h 519100"/>
                                <a:gd name="connsiteX1" fmla="*/ 1143370 w 2286739"/>
                                <a:gd name="connsiteY1" fmla="*/ 0 h 519100"/>
                                <a:gd name="connsiteX2" fmla="*/ 2286739 w 2286739"/>
                                <a:gd name="connsiteY2" fmla="*/ 519100 h 519100"/>
                                <a:gd name="connsiteX3" fmla="*/ 0 w 2286739"/>
                                <a:gd name="connsiteY3" fmla="*/ 519100 h 519100"/>
                                <a:gd name="connsiteX0" fmla="*/ 0 w 2286739"/>
                                <a:gd name="connsiteY0" fmla="*/ 462755 h 462755"/>
                                <a:gd name="connsiteX1" fmla="*/ 504768 w 2286739"/>
                                <a:gd name="connsiteY1" fmla="*/ 0 h 462755"/>
                                <a:gd name="connsiteX2" fmla="*/ 2286739 w 2286739"/>
                                <a:gd name="connsiteY2" fmla="*/ 462755 h 462755"/>
                                <a:gd name="connsiteX3" fmla="*/ 0 w 2286739"/>
                                <a:gd name="connsiteY3" fmla="*/ 462755 h 462755"/>
                                <a:gd name="connsiteX0" fmla="*/ 0 w 2171751"/>
                                <a:gd name="connsiteY0" fmla="*/ 340983 h 462755"/>
                                <a:gd name="connsiteX1" fmla="*/ 389780 w 2171751"/>
                                <a:gd name="connsiteY1" fmla="*/ 0 h 462755"/>
                                <a:gd name="connsiteX2" fmla="*/ 2171751 w 2171751"/>
                                <a:gd name="connsiteY2" fmla="*/ 462755 h 462755"/>
                                <a:gd name="connsiteX3" fmla="*/ 0 w 2171751"/>
                                <a:gd name="connsiteY3" fmla="*/ 340983 h 462755"/>
                                <a:gd name="connsiteX0" fmla="*/ 0 w 2157416"/>
                                <a:gd name="connsiteY0" fmla="*/ 348180 h 462755"/>
                                <a:gd name="connsiteX1" fmla="*/ 375445 w 2157416"/>
                                <a:gd name="connsiteY1" fmla="*/ 0 h 462755"/>
                                <a:gd name="connsiteX2" fmla="*/ 2157416 w 2157416"/>
                                <a:gd name="connsiteY2" fmla="*/ 462755 h 462755"/>
                                <a:gd name="connsiteX3" fmla="*/ 0 w 2157416"/>
                                <a:gd name="connsiteY3" fmla="*/ 348180 h 462755"/>
                                <a:gd name="connsiteX0" fmla="*/ 0 w 2222132"/>
                                <a:gd name="connsiteY0" fmla="*/ 383934 h 462755"/>
                                <a:gd name="connsiteX1" fmla="*/ 440161 w 2222132"/>
                                <a:gd name="connsiteY1" fmla="*/ 0 h 462755"/>
                                <a:gd name="connsiteX2" fmla="*/ 2222132 w 2222132"/>
                                <a:gd name="connsiteY2" fmla="*/ 462755 h 462755"/>
                                <a:gd name="connsiteX3" fmla="*/ 0 w 2222132"/>
                                <a:gd name="connsiteY3" fmla="*/ 383934 h 462755"/>
                                <a:gd name="connsiteX0" fmla="*/ 0 w 2222132"/>
                                <a:gd name="connsiteY0" fmla="*/ 455736 h 534557"/>
                                <a:gd name="connsiteX1" fmla="*/ 407936 w 2222132"/>
                                <a:gd name="connsiteY1" fmla="*/ 0 h 534557"/>
                                <a:gd name="connsiteX2" fmla="*/ 2222132 w 2222132"/>
                                <a:gd name="connsiteY2" fmla="*/ 534557 h 534557"/>
                                <a:gd name="connsiteX3" fmla="*/ 0 w 2222132"/>
                                <a:gd name="connsiteY3" fmla="*/ 455736 h 53455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2222132" h="534557">
                                  <a:moveTo>
                                    <a:pt x="0" y="455736"/>
                                  </a:moveTo>
                                  <a:lnTo>
                                    <a:pt x="407936" y="0"/>
                                  </a:lnTo>
                                  <a:lnTo>
                                    <a:pt x="2222132" y="534557"/>
                                  </a:lnTo>
                                  <a:lnTo>
                                    <a:pt x="0" y="45573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4477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/>
                            </a:p>
                          </p:txBody>
                        </p:sp>
                        <p:sp>
                          <p:nvSpPr>
                            <p:cNvPr id="33" name="三角形 32"/>
                            <p:cNvSpPr/>
                            <p:nvPr userDrawn="1"/>
                          </p:nvSpPr>
                          <p:spPr>
                            <a:xfrm>
                              <a:off x="3604717" y="3623775"/>
                              <a:ext cx="2899611" cy="1191738"/>
                            </a:xfrm>
                            <a:custGeom>
                              <a:avLst/>
                              <a:gdLst>
                                <a:gd name="connsiteX0" fmla="*/ 0 w 2626895"/>
                                <a:gd name="connsiteY0" fmla="*/ 1047359 h 1047359"/>
                                <a:gd name="connsiteX1" fmla="*/ 1313448 w 2626895"/>
                                <a:gd name="connsiteY1" fmla="*/ 0 h 1047359"/>
                                <a:gd name="connsiteX2" fmla="*/ 2626895 w 2626895"/>
                                <a:gd name="connsiteY2" fmla="*/ 1047359 h 1047359"/>
                                <a:gd name="connsiteX3" fmla="*/ 0 w 2626895"/>
                                <a:gd name="connsiteY3" fmla="*/ 1047359 h 1047359"/>
                                <a:gd name="connsiteX0" fmla="*/ 0 w 2626895"/>
                                <a:gd name="connsiteY0" fmla="*/ 469843 h 469843"/>
                                <a:gd name="connsiteX1" fmla="*/ 1586164 w 2626895"/>
                                <a:gd name="connsiteY1" fmla="*/ 0 h 469843"/>
                                <a:gd name="connsiteX2" fmla="*/ 2626895 w 2626895"/>
                                <a:gd name="connsiteY2" fmla="*/ 469843 h 469843"/>
                                <a:gd name="connsiteX3" fmla="*/ 0 w 2626895"/>
                                <a:gd name="connsiteY3" fmla="*/ 469843 h 469843"/>
                                <a:gd name="connsiteX0" fmla="*/ 0 w 2899611"/>
                                <a:gd name="connsiteY0" fmla="*/ 469843 h 1384243"/>
                                <a:gd name="connsiteX1" fmla="*/ 1586164 w 2899611"/>
                                <a:gd name="connsiteY1" fmla="*/ 0 h 1384243"/>
                                <a:gd name="connsiteX2" fmla="*/ 2899611 w 2899611"/>
                                <a:gd name="connsiteY2" fmla="*/ 1384243 h 1384243"/>
                                <a:gd name="connsiteX3" fmla="*/ 0 w 2899611"/>
                                <a:gd name="connsiteY3" fmla="*/ 469843 h 1384243"/>
                                <a:gd name="connsiteX0" fmla="*/ 0 w 2899611"/>
                                <a:gd name="connsiteY0" fmla="*/ 293380 h 1207780"/>
                                <a:gd name="connsiteX1" fmla="*/ 2099511 w 2899611"/>
                                <a:gd name="connsiteY1" fmla="*/ 0 h 1207780"/>
                                <a:gd name="connsiteX2" fmla="*/ 2899611 w 2899611"/>
                                <a:gd name="connsiteY2" fmla="*/ 1207780 h 1207780"/>
                                <a:gd name="connsiteX3" fmla="*/ 0 w 2899611"/>
                                <a:gd name="connsiteY3" fmla="*/ 293380 h 1207780"/>
                                <a:gd name="connsiteX0" fmla="*/ 0 w 2899611"/>
                                <a:gd name="connsiteY0" fmla="*/ 277338 h 1191738"/>
                                <a:gd name="connsiteX1" fmla="*/ 2083469 w 2899611"/>
                                <a:gd name="connsiteY1" fmla="*/ 0 h 1191738"/>
                                <a:gd name="connsiteX2" fmla="*/ 2899611 w 2899611"/>
                                <a:gd name="connsiteY2" fmla="*/ 1191738 h 1191738"/>
                                <a:gd name="connsiteX3" fmla="*/ 0 w 2899611"/>
                                <a:gd name="connsiteY3" fmla="*/ 277338 h 1191738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2899611" h="1191738">
                                  <a:moveTo>
                                    <a:pt x="0" y="277338"/>
                                  </a:moveTo>
                                  <a:lnTo>
                                    <a:pt x="2083469" y="0"/>
                                  </a:lnTo>
                                  <a:lnTo>
                                    <a:pt x="2899611" y="1191738"/>
                                  </a:lnTo>
                                  <a:lnTo>
                                    <a:pt x="0" y="27733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4477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/>
                            </a:p>
                          </p:txBody>
                        </p:sp>
                        <p:sp>
                          <p:nvSpPr>
                            <p:cNvPr id="36" name="三角形 24"/>
                            <p:cNvSpPr/>
                            <p:nvPr userDrawn="1"/>
                          </p:nvSpPr>
                          <p:spPr>
                            <a:xfrm rot="20450818">
                              <a:off x="3826389" y="5902774"/>
                              <a:ext cx="2770662" cy="1104295"/>
                            </a:xfrm>
                            <a:custGeom>
                              <a:avLst/>
                              <a:gdLst>
                                <a:gd name="connsiteX0" fmla="*/ 0 w 1575228"/>
                                <a:gd name="connsiteY0" fmla="*/ 1069135 h 1069135"/>
                                <a:gd name="connsiteX1" fmla="*/ 787614 w 1575228"/>
                                <a:gd name="connsiteY1" fmla="*/ 0 h 1069135"/>
                                <a:gd name="connsiteX2" fmla="*/ 1575228 w 1575228"/>
                                <a:gd name="connsiteY2" fmla="*/ 1069135 h 1069135"/>
                                <a:gd name="connsiteX3" fmla="*/ 0 w 1575228"/>
                                <a:gd name="connsiteY3" fmla="*/ 1069135 h 1069135"/>
                                <a:gd name="connsiteX0" fmla="*/ 0 w 1400879"/>
                                <a:gd name="connsiteY0" fmla="*/ 1069135 h 1124428"/>
                                <a:gd name="connsiteX1" fmla="*/ 787614 w 1400879"/>
                                <a:gd name="connsiteY1" fmla="*/ 0 h 1124428"/>
                                <a:gd name="connsiteX2" fmla="*/ 1400879 w 1400879"/>
                                <a:gd name="connsiteY2" fmla="*/ 1124428 h 1124428"/>
                                <a:gd name="connsiteX3" fmla="*/ 0 w 1400879"/>
                                <a:gd name="connsiteY3" fmla="*/ 1069135 h 1124428"/>
                                <a:gd name="connsiteX0" fmla="*/ 0 w 1382693"/>
                                <a:gd name="connsiteY0" fmla="*/ 1069135 h 1150860"/>
                                <a:gd name="connsiteX1" fmla="*/ 787614 w 1382693"/>
                                <a:gd name="connsiteY1" fmla="*/ 0 h 1150860"/>
                                <a:gd name="connsiteX2" fmla="*/ 1382693 w 1382693"/>
                                <a:gd name="connsiteY2" fmla="*/ 1150860 h 1150860"/>
                                <a:gd name="connsiteX3" fmla="*/ 0 w 1382693"/>
                                <a:gd name="connsiteY3" fmla="*/ 1069135 h 1150860"/>
                                <a:gd name="connsiteX0" fmla="*/ 0 w 1391786"/>
                                <a:gd name="connsiteY0" fmla="*/ 1069135 h 1137644"/>
                                <a:gd name="connsiteX1" fmla="*/ 787614 w 1391786"/>
                                <a:gd name="connsiteY1" fmla="*/ 0 h 1137644"/>
                                <a:gd name="connsiteX2" fmla="*/ 1391786 w 1391786"/>
                                <a:gd name="connsiteY2" fmla="*/ 1137644 h 1137644"/>
                                <a:gd name="connsiteX3" fmla="*/ 0 w 1391786"/>
                                <a:gd name="connsiteY3" fmla="*/ 1069135 h 1137644"/>
                                <a:gd name="connsiteX0" fmla="*/ 0 w 1409972"/>
                                <a:gd name="connsiteY0" fmla="*/ 1069135 h 1111212"/>
                                <a:gd name="connsiteX1" fmla="*/ 787614 w 1409972"/>
                                <a:gd name="connsiteY1" fmla="*/ 0 h 1111212"/>
                                <a:gd name="connsiteX2" fmla="*/ 1409972 w 1409972"/>
                                <a:gd name="connsiteY2" fmla="*/ 1111212 h 1111212"/>
                                <a:gd name="connsiteX3" fmla="*/ 0 w 1409972"/>
                                <a:gd name="connsiteY3" fmla="*/ 1069135 h 1111212"/>
                                <a:gd name="connsiteX0" fmla="*/ 0 w 1409972"/>
                                <a:gd name="connsiteY0" fmla="*/ 880722 h 922799"/>
                                <a:gd name="connsiteX1" fmla="*/ 891649 w 1409972"/>
                                <a:gd name="connsiteY1" fmla="*/ 0 h 922799"/>
                                <a:gd name="connsiteX2" fmla="*/ 1409972 w 1409972"/>
                                <a:gd name="connsiteY2" fmla="*/ 922799 h 922799"/>
                                <a:gd name="connsiteX3" fmla="*/ 0 w 1409972"/>
                                <a:gd name="connsiteY3" fmla="*/ 880722 h 922799"/>
                                <a:gd name="connsiteX0" fmla="*/ 0 w 2770662"/>
                                <a:gd name="connsiteY0" fmla="*/ 880722 h 1650124"/>
                                <a:gd name="connsiteX1" fmla="*/ 891649 w 2770662"/>
                                <a:gd name="connsiteY1" fmla="*/ 0 h 1650124"/>
                                <a:gd name="connsiteX2" fmla="*/ 2770662 w 2770662"/>
                                <a:gd name="connsiteY2" fmla="*/ 1650124 h 1650124"/>
                                <a:gd name="connsiteX3" fmla="*/ 0 w 2770662"/>
                                <a:gd name="connsiteY3" fmla="*/ 880722 h 1650124"/>
                                <a:gd name="connsiteX0" fmla="*/ 0 w 2770662"/>
                                <a:gd name="connsiteY0" fmla="*/ 334893 h 1104295"/>
                                <a:gd name="connsiteX1" fmla="*/ 1534197 w 2770662"/>
                                <a:gd name="connsiteY1" fmla="*/ 0 h 1104295"/>
                                <a:gd name="connsiteX2" fmla="*/ 2770662 w 2770662"/>
                                <a:gd name="connsiteY2" fmla="*/ 1104295 h 1104295"/>
                                <a:gd name="connsiteX3" fmla="*/ 0 w 2770662"/>
                                <a:gd name="connsiteY3" fmla="*/ 334893 h 110429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2770662" h="1104295">
                                  <a:moveTo>
                                    <a:pt x="0" y="334893"/>
                                  </a:moveTo>
                                  <a:lnTo>
                                    <a:pt x="1534197" y="0"/>
                                  </a:lnTo>
                                  <a:lnTo>
                                    <a:pt x="2770662" y="1104295"/>
                                  </a:lnTo>
                                  <a:lnTo>
                                    <a:pt x="0" y="334893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4477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/>
                            </a:p>
                          </p:txBody>
                        </p:sp>
                        <p:sp>
                          <p:nvSpPr>
                            <p:cNvPr id="37" name="三角形 24"/>
                            <p:cNvSpPr/>
                            <p:nvPr userDrawn="1"/>
                          </p:nvSpPr>
                          <p:spPr>
                            <a:xfrm rot="7812857">
                              <a:off x="5258817" y="5061348"/>
                              <a:ext cx="1682805" cy="990153"/>
                            </a:xfrm>
                            <a:custGeom>
                              <a:avLst/>
                              <a:gdLst>
                                <a:gd name="connsiteX0" fmla="*/ 0 w 1575228"/>
                                <a:gd name="connsiteY0" fmla="*/ 1069135 h 1069135"/>
                                <a:gd name="connsiteX1" fmla="*/ 787614 w 1575228"/>
                                <a:gd name="connsiteY1" fmla="*/ 0 h 1069135"/>
                                <a:gd name="connsiteX2" fmla="*/ 1575228 w 1575228"/>
                                <a:gd name="connsiteY2" fmla="*/ 1069135 h 1069135"/>
                                <a:gd name="connsiteX3" fmla="*/ 0 w 1575228"/>
                                <a:gd name="connsiteY3" fmla="*/ 1069135 h 1069135"/>
                                <a:gd name="connsiteX0" fmla="*/ 0 w 1400879"/>
                                <a:gd name="connsiteY0" fmla="*/ 1069135 h 1124428"/>
                                <a:gd name="connsiteX1" fmla="*/ 787614 w 1400879"/>
                                <a:gd name="connsiteY1" fmla="*/ 0 h 1124428"/>
                                <a:gd name="connsiteX2" fmla="*/ 1400879 w 1400879"/>
                                <a:gd name="connsiteY2" fmla="*/ 1124428 h 1124428"/>
                                <a:gd name="connsiteX3" fmla="*/ 0 w 1400879"/>
                                <a:gd name="connsiteY3" fmla="*/ 1069135 h 1124428"/>
                                <a:gd name="connsiteX0" fmla="*/ 0 w 1382693"/>
                                <a:gd name="connsiteY0" fmla="*/ 1069135 h 1150860"/>
                                <a:gd name="connsiteX1" fmla="*/ 787614 w 1382693"/>
                                <a:gd name="connsiteY1" fmla="*/ 0 h 1150860"/>
                                <a:gd name="connsiteX2" fmla="*/ 1382693 w 1382693"/>
                                <a:gd name="connsiteY2" fmla="*/ 1150860 h 1150860"/>
                                <a:gd name="connsiteX3" fmla="*/ 0 w 1382693"/>
                                <a:gd name="connsiteY3" fmla="*/ 1069135 h 1150860"/>
                                <a:gd name="connsiteX0" fmla="*/ 0 w 1391786"/>
                                <a:gd name="connsiteY0" fmla="*/ 1069135 h 1137644"/>
                                <a:gd name="connsiteX1" fmla="*/ 787614 w 1391786"/>
                                <a:gd name="connsiteY1" fmla="*/ 0 h 1137644"/>
                                <a:gd name="connsiteX2" fmla="*/ 1391786 w 1391786"/>
                                <a:gd name="connsiteY2" fmla="*/ 1137644 h 1137644"/>
                                <a:gd name="connsiteX3" fmla="*/ 0 w 1391786"/>
                                <a:gd name="connsiteY3" fmla="*/ 1069135 h 1137644"/>
                                <a:gd name="connsiteX0" fmla="*/ 0 w 1409972"/>
                                <a:gd name="connsiteY0" fmla="*/ 1069135 h 1111212"/>
                                <a:gd name="connsiteX1" fmla="*/ 787614 w 1409972"/>
                                <a:gd name="connsiteY1" fmla="*/ 0 h 1111212"/>
                                <a:gd name="connsiteX2" fmla="*/ 1409972 w 1409972"/>
                                <a:gd name="connsiteY2" fmla="*/ 1111212 h 1111212"/>
                                <a:gd name="connsiteX3" fmla="*/ 0 w 1409972"/>
                                <a:gd name="connsiteY3" fmla="*/ 1069135 h 1111212"/>
                                <a:gd name="connsiteX0" fmla="*/ 0 w 1409972"/>
                                <a:gd name="connsiteY0" fmla="*/ 880722 h 922799"/>
                                <a:gd name="connsiteX1" fmla="*/ 891649 w 1409972"/>
                                <a:gd name="connsiteY1" fmla="*/ 0 h 922799"/>
                                <a:gd name="connsiteX2" fmla="*/ 1409972 w 1409972"/>
                                <a:gd name="connsiteY2" fmla="*/ 922799 h 922799"/>
                                <a:gd name="connsiteX3" fmla="*/ 0 w 1409972"/>
                                <a:gd name="connsiteY3" fmla="*/ 880722 h 922799"/>
                                <a:gd name="connsiteX0" fmla="*/ 0 w 2770662"/>
                                <a:gd name="connsiteY0" fmla="*/ 880722 h 1650124"/>
                                <a:gd name="connsiteX1" fmla="*/ 891649 w 2770662"/>
                                <a:gd name="connsiteY1" fmla="*/ 0 h 1650124"/>
                                <a:gd name="connsiteX2" fmla="*/ 2770662 w 2770662"/>
                                <a:gd name="connsiteY2" fmla="*/ 1650124 h 1650124"/>
                                <a:gd name="connsiteX3" fmla="*/ 0 w 2770662"/>
                                <a:gd name="connsiteY3" fmla="*/ 880722 h 1650124"/>
                                <a:gd name="connsiteX0" fmla="*/ 0 w 2770662"/>
                                <a:gd name="connsiteY0" fmla="*/ 334893 h 1104295"/>
                                <a:gd name="connsiteX1" fmla="*/ 1534197 w 2770662"/>
                                <a:gd name="connsiteY1" fmla="*/ 0 h 1104295"/>
                                <a:gd name="connsiteX2" fmla="*/ 2770662 w 2770662"/>
                                <a:gd name="connsiteY2" fmla="*/ 1104295 h 1104295"/>
                                <a:gd name="connsiteX3" fmla="*/ 0 w 2770662"/>
                                <a:gd name="connsiteY3" fmla="*/ 334893 h 1104295"/>
                                <a:gd name="connsiteX0" fmla="*/ 0 w 2770662"/>
                                <a:gd name="connsiteY0" fmla="*/ 426325 h 1195727"/>
                                <a:gd name="connsiteX1" fmla="*/ 1393870 w 2770662"/>
                                <a:gd name="connsiteY1" fmla="*/ 0 h 1195727"/>
                                <a:gd name="connsiteX2" fmla="*/ 2770662 w 2770662"/>
                                <a:gd name="connsiteY2" fmla="*/ 1195727 h 1195727"/>
                                <a:gd name="connsiteX3" fmla="*/ 0 w 2770662"/>
                                <a:gd name="connsiteY3" fmla="*/ 426325 h 1195727"/>
                                <a:gd name="connsiteX0" fmla="*/ 0 w 2234751"/>
                                <a:gd name="connsiteY0" fmla="*/ 687472 h 1195727"/>
                                <a:gd name="connsiteX1" fmla="*/ 857959 w 2234751"/>
                                <a:gd name="connsiteY1" fmla="*/ 0 h 1195727"/>
                                <a:gd name="connsiteX2" fmla="*/ 2234751 w 2234751"/>
                                <a:gd name="connsiteY2" fmla="*/ 1195727 h 1195727"/>
                                <a:gd name="connsiteX3" fmla="*/ 0 w 2234751"/>
                                <a:gd name="connsiteY3" fmla="*/ 687472 h 1195727"/>
                                <a:gd name="connsiteX0" fmla="*/ 0 w 1422867"/>
                                <a:gd name="connsiteY0" fmla="*/ 687472 h 831793"/>
                                <a:gd name="connsiteX1" fmla="*/ 857959 w 1422867"/>
                                <a:gd name="connsiteY1" fmla="*/ 0 h 831793"/>
                                <a:gd name="connsiteX2" fmla="*/ 1422867 w 1422867"/>
                                <a:gd name="connsiteY2" fmla="*/ 831793 h 831793"/>
                                <a:gd name="connsiteX3" fmla="*/ 0 w 1422867"/>
                                <a:gd name="connsiteY3" fmla="*/ 687472 h 831793"/>
                                <a:gd name="connsiteX0" fmla="*/ 0 w 1662089"/>
                                <a:gd name="connsiteY0" fmla="*/ 687472 h 965653"/>
                                <a:gd name="connsiteX1" fmla="*/ 857959 w 1662089"/>
                                <a:gd name="connsiteY1" fmla="*/ 0 h 965653"/>
                                <a:gd name="connsiteX2" fmla="*/ 1662089 w 1662089"/>
                                <a:gd name="connsiteY2" fmla="*/ 965653 h 965653"/>
                                <a:gd name="connsiteX3" fmla="*/ 0 w 1662089"/>
                                <a:gd name="connsiteY3" fmla="*/ 687472 h 965653"/>
                                <a:gd name="connsiteX0" fmla="*/ 0 w 1682805"/>
                                <a:gd name="connsiteY0" fmla="*/ 687472 h 990153"/>
                                <a:gd name="connsiteX1" fmla="*/ 857959 w 1682805"/>
                                <a:gd name="connsiteY1" fmla="*/ 0 h 990153"/>
                                <a:gd name="connsiteX2" fmla="*/ 1682805 w 1682805"/>
                                <a:gd name="connsiteY2" fmla="*/ 990153 h 990153"/>
                                <a:gd name="connsiteX3" fmla="*/ 0 w 1682805"/>
                                <a:gd name="connsiteY3" fmla="*/ 687472 h 990153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1682805" h="990153">
                                  <a:moveTo>
                                    <a:pt x="0" y="687472"/>
                                  </a:moveTo>
                                  <a:lnTo>
                                    <a:pt x="857959" y="0"/>
                                  </a:lnTo>
                                  <a:lnTo>
                                    <a:pt x="1682805" y="990153"/>
                                  </a:lnTo>
                                  <a:lnTo>
                                    <a:pt x="0" y="68747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4477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/>
                            </a:p>
                          </p:txBody>
                        </p:sp>
                        <p:sp>
                          <p:nvSpPr>
                            <p:cNvPr id="38" name="三角形 37"/>
                            <p:cNvSpPr/>
                            <p:nvPr userDrawn="1"/>
                          </p:nvSpPr>
                          <p:spPr>
                            <a:xfrm rot="12769079">
                              <a:off x="5498056" y="3852746"/>
                              <a:ext cx="525398" cy="778235"/>
                            </a:xfrm>
                            <a:custGeom>
                              <a:avLst/>
                              <a:gdLst>
                                <a:gd name="connsiteX0" fmla="*/ 0 w 611565"/>
                                <a:gd name="connsiteY0" fmla="*/ 513497 h 513497"/>
                                <a:gd name="connsiteX1" fmla="*/ 305783 w 611565"/>
                                <a:gd name="connsiteY1" fmla="*/ 0 h 513497"/>
                                <a:gd name="connsiteX2" fmla="*/ 611565 w 611565"/>
                                <a:gd name="connsiteY2" fmla="*/ 513497 h 513497"/>
                                <a:gd name="connsiteX3" fmla="*/ 0 w 611565"/>
                                <a:gd name="connsiteY3" fmla="*/ 513497 h 513497"/>
                                <a:gd name="connsiteX0" fmla="*/ 0 w 755076"/>
                                <a:gd name="connsiteY0" fmla="*/ 586959 h 586959"/>
                                <a:gd name="connsiteX1" fmla="*/ 449294 w 755076"/>
                                <a:gd name="connsiteY1" fmla="*/ 0 h 586959"/>
                                <a:gd name="connsiteX2" fmla="*/ 755076 w 755076"/>
                                <a:gd name="connsiteY2" fmla="*/ 513497 h 586959"/>
                                <a:gd name="connsiteX3" fmla="*/ 0 w 755076"/>
                                <a:gd name="connsiteY3" fmla="*/ 586959 h 586959"/>
                                <a:gd name="connsiteX0" fmla="*/ 0 w 449294"/>
                                <a:gd name="connsiteY0" fmla="*/ 586959 h 760847"/>
                                <a:gd name="connsiteX1" fmla="*/ 449294 w 449294"/>
                                <a:gd name="connsiteY1" fmla="*/ 0 h 760847"/>
                                <a:gd name="connsiteX2" fmla="*/ 341930 w 449294"/>
                                <a:gd name="connsiteY2" fmla="*/ 760847 h 760847"/>
                                <a:gd name="connsiteX3" fmla="*/ 0 w 449294"/>
                                <a:gd name="connsiteY3" fmla="*/ 586959 h 760847"/>
                                <a:gd name="connsiteX0" fmla="*/ 0 w 498434"/>
                                <a:gd name="connsiteY0" fmla="*/ 599561 h 760847"/>
                                <a:gd name="connsiteX1" fmla="*/ 498434 w 498434"/>
                                <a:gd name="connsiteY1" fmla="*/ 0 h 760847"/>
                                <a:gd name="connsiteX2" fmla="*/ 391070 w 498434"/>
                                <a:gd name="connsiteY2" fmla="*/ 760847 h 760847"/>
                                <a:gd name="connsiteX3" fmla="*/ 0 w 498434"/>
                                <a:gd name="connsiteY3" fmla="*/ 599561 h 760847"/>
                                <a:gd name="connsiteX0" fmla="*/ 0 w 498434"/>
                                <a:gd name="connsiteY0" fmla="*/ 599561 h 778235"/>
                                <a:gd name="connsiteX1" fmla="*/ 498434 w 498434"/>
                                <a:gd name="connsiteY1" fmla="*/ 0 h 778235"/>
                                <a:gd name="connsiteX2" fmla="*/ 364107 w 498434"/>
                                <a:gd name="connsiteY2" fmla="*/ 778235 h 778235"/>
                                <a:gd name="connsiteX3" fmla="*/ 0 w 498434"/>
                                <a:gd name="connsiteY3" fmla="*/ 599561 h 778235"/>
                                <a:gd name="connsiteX0" fmla="*/ 0 w 507129"/>
                                <a:gd name="connsiteY0" fmla="*/ 586077 h 778235"/>
                                <a:gd name="connsiteX1" fmla="*/ 507129 w 507129"/>
                                <a:gd name="connsiteY1" fmla="*/ 0 h 778235"/>
                                <a:gd name="connsiteX2" fmla="*/ 372802 w 507129"/>
                                <a:gd name="connsiteY2" fmla="*/ 778235 h 778235"/>
                                <a:gd name="connsiteX3" fmla="*/ 0 w 507129"/>
                                <a:gd name="connsiteY3" fmla="*/ 586077 h 778235"/>
                                <a:gd name="connsiteX0" fmla="*/ 0 w 525398"/>
                                <a:gd name="connsiteY0" fmla="*/ 616948 h 778235"/>
                                <a:gd name="connsiteX1" fmla="*/ 525398 w 525398"/>
                                <a:gd name="connsiteY1" fmla="*/ 0 h 778235"/>
                                <a:gd name="connsiteX2" fmla="*/ 391071 w 525398"/>
                                <a:gd name="connsiteY2" fmla="*/ 778235 h 778235"/>
                                <a:gd name="connsiteX3" fmla="*/ 0 w 525398"/>
                                <a:gd name="connsiteY3" fmla="*/ 616948 h 77823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525398" h="778235">
                                  <a:moveTo>
                                    <a:pt x="0" y="616948"/>
                                  </a:moveTo>
                                  <a:lnTo>
                                    <a:pt x="525398" y="0"/>
                                  </a:lnTo>
                                  <a:lnTo>
                                    <a:pt x="391071" y="778235"/>
                                  </a:lnTo>
                                  <a:lnTo>
                                    <a:pt x="0" y="6169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729B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/>
                            </a:p>
                          </p:txBody>
                        </p:sp>
                      </p:grpSp>
                    </p:grpSp>
                  </p:grpSp>
                </p:grpSp>
              </p:grpSp>
              <p:sp>
                <p:nvSpPr>
                  <p:cNvPr id="22" name="三角形 21"/>
                  <p:cNvSpPr/>
                  <p:nvPr userDrawn="1"/>
                </p:nvSpPr>
                <p:spPr>
                  <a:xfrm rot="10641155">
                    <a:off x="1711974" y="6279103"/>
                    <a:ext cx="3780669" cy="689352"/>
                  </a:xfrm>
                  <a:custGeom>
                    <a:avLst/>
                    <a:gdLst>
                      <a:gd name="connsiteX0" fmla="*/ 0 w 3459241"/>
                      <a:gd name="connsiteY0" fmla="*/ 211977 h 211977"/>
                      <a:gd name="connsiteX1" fmla="*/ 1729621 w 3459241"/>
                      <a:gd name="connsiteY1" fmla="*/ 0 h 211977"/>
                      <a:gd name="connsiteX2" fmla="*/ 3459241 w 3459241"/>
                      <a:gd name="connsiteY2" fmla="*/ 211977 h 211977"/>
                      <a:gd name="connsiteX3" fmla="*/ 0 w 3459241"/>
                      <a:gd name="connsiteY3" fmla="*/ 211977 h 211977"/>
                      <a:gd name="connsiteX0" fmla="*/ 0 w 3459241"/>
                      <a:gd name="connsiteY0" fmla="*/ 625940 h 625940"/>
                      <a:gd name="connsiteX1" fmla="*/ 1459696 w 3459241"/>
                      <a:gd name="connsiteY1" fmla="*/ 0 h 625940"/>
                      <a:gd name="connsiteX2" fmla="*/ 3459241 w 3459241"/>
                      <a:gd name="connsiteY2" fmla="*/ 625940 h 625940"/>
                      <a:gd name="connsiteX3" fmla="*/ 0 w 3459241"/>
                      <a:gd name="connsiteY3" fmla="*/ 625940 h 625940"/>
                      <a:gd name="connsiteX0" fmla="*/ 0 w 3780669"/>
                      <a:gd name="connsiteY0" fmla="*/ 0 h 689352"/>
                      <a:gd name="connsiteX1" fmla="*/ 1781124 w 3780669"/>
                      <a:gd name="connsiteY1" fmla="*/ 63412 h 689352"/>
                      <a:gd name="connsiteX2" fmla="*/ 3780669 w 3780669"/>
                      <a:gd name="connsiteY2" fmla="*/ 689352 h 689352"/>
                      <a:gd name="connsiteX3" fmla="*/ 0 w 3780669"/>
                      <a:gd name="connsiteY3" fmla="*/ 0 h 689352"/>
                      <a:gd name="connsiteX0" fmla="*/ 0 w 3780669"/>
                      <a:gd name="connsiteY0" fmla="*/ 0 h 689352"/>
                      <a:gd name="connsiteX1" fmla="*/ 1812434 w 3780669"/>
                      <a:gd name="connsiteY1" fmla="*/ 80919 h 689352"/>
                      <a:gd name="connsiteX2" fmla="*/ 3780669 w 3780669"/>
                      <a:gd name="connsiteY2" fmla="*/ 689352 h 689352"/>
                      <a:gd name="connsiteX3" fmla="*/ 0 w 3780669"/>
                      <a:gd name="connsiteY3" fmla="*/ 0 h 689352"/>
                      <a:gd name="connsiteX0" fmla="*/ 0 w 3780669"/>
                      <a:gd name="connsiteY0" fmla="*/ 0 h 689352"/>
                      <a:gd name="connsiteX1" fmla="*/ 1765100 w 3780669"/>
                      <a:gd name="connsiteY1" fmla="*/ 62672 h 689352"/>
                      <a:gd name="connsiteX2" fmla="*/ 3780669 w 3780669"/>
                      <a:gd name="connsiteY2" fmla="*/ 689352 h 689352"/>
                      <a:gd name="connsiteX3" fmla="*/ 0 w 3780669"/>
                      <a:gd name="connsiteY3" fmla="*/ 0 h 689352"/>
                      <a:gd name="connsiteX0" fmla="*/ 0 w 3780669"/>
                      <a:gd name="connsiteY0" fmla="*/ 0 h 689352"/>
                      <a:gd name="connsiteX1" fmla="*/ 1747593 w 3780669"/>
                      <a:gd name="connsiteY1" fmla="*/ 93981 h 689352"/>
                      <a:gd name="connsiteX2" fmla="*/ 3780669 w 3780669"/>
                      <a:gd name="connsiteY2" fmla="*/ 689352 h 689352"/>
                      <a:gd name="connsiteX3" fmla="*/ 0 w 3780669"/>
                      <a:gd name="connsiteY3" fmla="*/ 0 h 689352"/>
                      <a:gd name="connsiteX0" fmla="*/ 0 w 3780669"/>
                      <a:gd name="connsiteY0" fmla="*/ 0 h 689352"/>
                      <a:gd name="connsiteX1" fmla="*/ 1794927 w 3780669"/>
                      <a:gd name="connsiteY1" fmla="*/ 112229 h 689352"/>
                      <a:gd name="connsiteX2" fmla="*/ 3780669 w 3780669"/>
                      <a:gd name="connsiteY2" fmla="*/ 689352 h 689352"/>
                      <a:gd name="connsiteX3" fmla="*/ 0 w 3780669"/>
                      <a:gd name="connsiteY3" fmla="*/ 0 h 689352"/>
                      <a:gd name="connsiteX0" fmla="*/ 0 w 3780669"/>
                      <a:gd name="connsiteY0" fmla="*/ 0 h 689352"/>
                      <a:gd name="connsiteX1" fmla="*/ 1765099 w 3780669"/>
                      <a:gd name="connsiteY1" fmla="*/ 62673 h 689352"/>
                      <a:gd name="connsiteX2" fmla="*/ 3780669 w 3780669"/>
                      <a:gd name="connsiteY2" fmla="*/ 689352 h 689352"/>
                      <a:gd name="connsiteX3" fmla="*/ 0 w 3780669"/>
                      <a:gd name="connsiteY3" fmla="*/ 0 h 689352"/>
                      <a:gd name="connsiteX0" fmla="*/ 0 w 3780669"/>
                      <a:gd name="connsiteY0" fmla="*/ 0 h 689352"/>
                      <a:gd name="connsiteX1" fmla="*/ 1763617 w 3780669"/>
                      <a:gd name="connsiteY1" fmla="*/ 94723 h 689352"/>
                      <a:gd name="connsiteX2" fmla="*/ 3780669 w 3780669"/>
                      <a:gd name="connsiteY2" fmla="*/ 689352 h 689352"/>
                      <a:gd name="connsiteX3" fmla="*/ 0 w 3780669"/>
                      <a:gd name="connsiteY3" fmla="*/ 0 h 689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80669" h="689352">
                        <a:moveTo>
                          <a:pt x="0" y="0"/>
                        </a:moveTo>
                        <a:lnTo>
                          <a:pt x="1763617" y="94723"/>
                        </a:lnTo>
                        <a:lnTo>
                          <a:pt x="3780669" y="68935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30633">
                      <a:alpha val="77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41" name="三角形 40"/>
                <p:cNvSpPr/>
                <p:nvPr userDrawn="1"/>
              </p:nvSpPr>
              <p:spPr>
                <a:xfrm>
                  <a:off x="5680542" y="1101031"/>
                  <a:ext cx="823783" cy="2459580"/>
                </a:xfrm>
                <a:custGeom>
                  <a:avLst/>
                  <a:gdLst>
                    <a:gd name="connsiteX0" fmla="*/ 0 w 743572"/>
                    <a:gd name="connsiteY0" fmla="*/ 2475622 h 2475622"/>
                    <a:gd name="connsiteX1" fmla="*/ 371786 w 743572"/>
                    <a:gd name="connsiteY1" fmla="*/ 0 h 2475622"/>
                    <a:gd name="connsiteX2" fmla="*/ 743572 w 743572"/>
                    <a:gd name="connsiteY2" fmla="*/ 2475622 h 2475622"/>
                    <a:gd name="connsiteX3" fmla="*/ 0 w 743572"/>
                    <a:gd name="connsiteY3" fmla="*/ 2475622 h 2475622"/>
                    <a:gd name="connsiteX0" fmla="*/ 0 w 743572"/>
                    <a:gd name="connsiteY0" fmla="*/ 2475622 h 2475622"/>
                    <a:gd name="connsiteX1" fmla="*/ 371786 w 743572"/>
                    <a:gd name="connsiteY1" fmla="*/ 0 h 2475622"/>
                    <a:gd name="connsiteX2" fmla="*/ 743572 w 743572"/>
                    <a:gd name="connsiteY2" fmla="*/ 743075 h 2475622"/>
                    <a:gd name="connsiteX3" fmla="*/ 0 w 743572"/>
                    <a:gd name="connsiteY3" fmla="*/ 2475622 h 2475622"/>
                    <a:gd name="connsiteX0" fmla="*/ 0 w 823783"/>
                    <a:gd name="connsiteY0" fmla="*/ 2459580 h 2459580"/>
                    <a:gd name="connsiteX1" fmla="*/ 451997 w 823783"/>
                    <a:gd name="connsiteY1" fmla="*/ 0 h 2459580"/>
                    <a:gd name="connsiteX2" fmla="*/ 823783 w 823783"/>
                    <a:gd name="connsiteY2" fmla="*/ 743075 h 2459580"/>
                    <a:gd name="connsiteX3" fmla="*/ 0 w 823783"/>
                    <a:gd name="connsiteY3" fmla="*/ 2459580 h 2459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3783" h="2459580">
                      <a:moveTo>
                        <a:pt x="0" y="2459580"/>
                      </a:moveTo>
                      <a:lnTo>
                        <a:pt x="451997" y="0"/>
                      </a:lnTo>
                      <a:lnTo>
                        <a:pt x="823783" y="743075"/>
                      </a:lnTo>
                      <a:lnTo>
                        <a:pt x="0" y="2459580"/>
                      </a:lnTo>
                      <a:close/>
                    </a:path>
                  </a:pathLst>
                </a:custGeom>
                <a:solidFill>
                  <a:srgbClr val="0072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2" name="梯形 41"/>
                <p:cNvSpPr/>
                <p:nvPr userDrawn="1"/>
              </p:nvSpPr>
              <p:spPr>
                <a:xfrm rot="13881275">
                  <a:off x="5241355" y="1647683"/>
                  <a:ext cx="3378510" cy="2701763"/>
                </a:xfrm>
                <a:custGeom>
                  <a:avLst/>
                  <a:gdLst>
                    <a:gd name="connsiteX0" fmla="*/ 0 w 2033137"/>
                    <a:gd name="connsiteY0" fmla="*/ 1316215 h 1316215"/>
                    <a:gd name="connsiteX1" fmla="*/ 329054 w 2033137"/>
                    <a:gd name="connsiteY1" fmla="*/ 0 h 1316215"/>
                    <a:gd name="connsiteX2" fmla="*/ 1704083 w 2033137"/>
                    <a:gd name="connsiteY2" fmla="*/ 0 h 1316215"/>
                    <a:gd name="connsiteX3" fmla="*/ 2033137 w 2033137"/>
                    <a:gd name="connsiteY3" fmla="*/ 1316215 h 1316215"/>
                    <a:gd name="connsiteX4" fmla="*/ 0 w 2033137"/>
                    <a:gd name="connsiteY4" fmla="*/ 1316215 h 1316215"/>
                    <a:gd name="connsiteX0" fmla="*/ 0 w 2033137"/>
                    <a:gd name="connsiteY0" fmla="*/ 2097898 h 2097898"/>
                    <a:gd name="connsiteX1" fmla="*/ 329054 w 2033137"/>
                    <a:gd name="connsiteY1" fmla="*/ 781683 h 2097898"/>
                    <a:gd name="connsiteX2" fmla="*/ 1753995 w 2033137"/>
                    <a:gd name="connsiteY2" fmla="*/ 0 h 2097898"/>
                    <a:gd name="connsiteX3" fmla="*/ 2033137 w 2033137"/>
                    <a:gd name="connsiteY3" fmla="*/ 2097898 h 2097898"/>
                    <a:gd name="connsiteX4" fmla="*/ 0 w 2033137"/>
                    <a:gd name="connsiteY4" fmla="*/ 2097898 h 2097898"/>
                    <a:gd name="connsiteX0" fmla="*/ 61787 w 2094924"/>
                    <a:gd name="connsiteY0" fmla="*/ 2097898 h 2097898"/>
                    <a:gd name="connsiteX1" fmla="*/ 0 w 2094924"/>
                    <a:gd name="connsiteY1" fmla="*/ 756726 h 2097898"/>
                    <a:gd name="connsiteX2" fmla="*/ 1815782 w 2094924"/>
                    <a:gd name="connsiteY2" fmla="*/ 0 h 2097898"/>
                    <a:gd name="connsiteX3" fmla="*/ 2094924 w 2094924"/>
                    <a:gd name="connsiteY3" fmla="*/ 2097898 h 2097898"/>
                    <a:gd name="connsiteX4" fmla="*/ 61787 w 2094924"/>
                    <a:gd name="connsiteY4" fmla="*/ 2097898 h 2097898"/>
                    <a:gd name="connsiteX0" fmla="*/ 61787 w 3112256"/>
                    <a:gd name="connsiteY0" fmla="*/ 2097898 h 2726487"/>
                    <a:gd name="connsiteX1" fmla="*/ 0 w 3112256"/>
                    <a:gd name="connsiteY1" fmla="*/ 756726 h 2726487"/>
                    <a:gd name="connsiteX2" fmla="*/ 1815782 w 3112256"/>
                    <a:gd name="connsiteY2" fmla="*/ 0 h 2726487"/>
                    <a:gd name="connsiteX3" fmla="*/ 3112256 w 3112256"/>
                    <a:gd name="connsiteY3" fmla="*/ 2726487 h 2726487"/>
                    <a:gd name="connsiteX4" fmla="*/ 61787 w 3112256"/>
                    <a:gd name="connsiteY4" fmla="*/ 2097898 h 2726487"/>
                    <a:gd name="connsiteX0" fmla="*/ 0 w 3348455"/>
                    <a:gd name="connsiteY0" fmla="*/ 2701763 h 2726487"/>
                    <a:gd name="connsiteX1" fmla="*/ 236199 w 3348455"/>
                    <a:gd name="connsiteY1" fmla="*/ 756726 h 2726487"/>
                    <a:gd name="connsiteX2" fmla="*/ 2051981 w 3348455"/>
                    <a:gd name="connsiteY2" fmla="*/ 0 h 2726487"/>
                    <a:gd name="connsiteX3" fmla="*/ 3348455 w 3348455"/>
                    <a:gd name="connsiteY3" fmla="*/ 2726487 h 2726487"/>
                    <a:gd name="connsiteX4" fmla="*/ 0 w 3348455"/>
                    <a:gd name="connsiteY4" fmla="*/ 2701763 h 2726487"/>
                    <a:gd name="connsiteX0" fmla="*/ 0 w 3348455"/>
                    <a:gd name="connsiteY0" fmla="*/ 2701763 h 2726487"/>
                    <a:gd name="connsiteX1" fmla="*/ 168556 w 3348455"/>
                    <a:gd name="connsiteY1" fmla="*/ 764260 h 2726487"/>
                    <a:gd name="connsiteX2" fmla="*/ 2051981 w 3348455"/>
                    <a:gd name="connsiteY2" fmla="*/ 0 h 2726487"/>
                    <a:gd name="connsiteX3" fmla="*/ 3348455 w 3348455"/>
                    <a:gd name="connsiteY3" fmla="*/ 2726487 h 2726487"/>
                    <a:gd name="connsiteX4" fmla="*/ 0 w 3348455"/>
                    <a:gd name="connsiteY4" fmla="*/ 2701763 h 2726487"/>
                    <a:gd name="connsiteX0" fmla="*/ 0 w 3378510"/>
                    <a:gd name="connsiteY0" fmla="*/ 2701763 h 2701763"/>
                    <a:gd name="connsiteX1" fmla="*/ 168556 w 3378510"/>
                    <a:gd name="connsiteY1" fmla="*/ 764260 h 2701763"/>
                    <a:gd name="connsiteX2" fmla="*/ 2051981 w 3378510"/>
                    <a:gd name="connsiteY2" fmla="*/ 0 h 2701763"/>
                    <a:gd name="connsiteX3" fmla="*/ 3378510 w 3378510"/>
                    <a:gd name="connsiteY3" fmla="*/ 2688900 h 2701763"/>
                    <a:gd name="connsiteX4" fmla="*/ 0 w 3378510"/>
                    <a:gd name="connsiteY4" fmla="*/ 2701763 h 2701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8510" h="2701763">
                      <a:moveTo>
                        <a:pt x="0" y="2701763"/>
                      </a:moveTo>
                      <a:lnTo>
                        <a:pt x="168556" y="764260"/>
                      </a:lnTo>
                      <a:lnTo>
                        <a:pt x="2051981" y="0"/>
                      </a:lnTo>
                      <a:lnTo>
                        <a:pt x="3378510" y="2688900"/>
                      </a:lnTo>
                      <a:lnTo>
                        <a:pt x="0" y="2701763"/>
                      </a:lnTo>
                      <a:close/>
                    </a:path>
                  </a:pathLst>
                </a:custGeom>
                <a:solidFill>
                  <a:srgbClr val="0072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3" name="三角形 42"/>
                <p:cNvSpPr/>
                <p:nvPr userDrawn="1"/>
              </p:nvSpPr>
              <p:spPr>
                <a:xfrm>
                  <a:off x="5680544" y="1421454"/>
                  <a:ext cx="1697371" cy="2635458"/>
                </a:xfrm>
                <a:custGeom>
                  <a:avLst/>
                  <a:gdLst>
                    <a:gd name="connsiteX0" fmla="*/ 0 w 2079288"/>
                    <a:gd name="connsiteY0" fmla="*/ 2218364 h 2218364"/>
                    <a:gd name="connsiteX1" fmla="*/ 1039644 w 2079288"/>
                    <a:gd name="connsiteY1" fmla="*/ 0 h 2218364"/>
                    <a:gd name="connsiteX2" fmla="*/ 2079288 w 2079288"/>
                    <a:gd name="connsiteY2" fmla="*/ 2218364 h 2218364"/>
                    <a:gd name="connsiteX3" fmla="*/ 0 w 2079288"/>
                    <a:gd name="connsiteY3" fmla="*/ 2218364 h 2218364"/>
                    <a:gd name="connsiteX0" fmla="*/ 0 w 2079288"/>
                    <a:gd name="connsiteY0" fmla="*/ 2025858 h 2025858"/>
                    <a:gd name="connsiteX1" fmla="*/ 1633202 w 2079288"/>
                    <a:gd name="connsiteY1" fmla="*/ 0 h 2025858"/>
                    <a:gd name="connsiteX2" fmla="*/ 2079288 w 2079288"/>
                    <a:gd name="connsiteY2" fmla="*/ 2025858 h 2025858"/>
                    <a:gd name="connsiteX3" fmla="*/ 0 w 2079288"/>
                    <a:gd name="connsiteY3" fmla="*/ 2025858 h 2025858"/>
                    <a:gd name="connsiteX0" fmla="*/ 0 w 1633202"/>
                    <a:gd name="connsiteY0" fmla="*/ 2025858 h 2410869"/>
                    <a:gd name="connsiteX1" fmla="*/ 1633202 w 1633202"/>
                    <a:gd name="connsiteY1" fmla="*/ 0 h 2410869"/>
                    <a:gd name="connsiteX2" fmla="*/ 314656 w 1633202"/>
                    <a:gd name="connsiteY2" fmla="*/ 2410869 h 2410869"/>
                    <a:gd name="connsiteX3" fmla="*/ 0 w 1633202"/>
                    <a:gd name="connsiteY3" fmla="*/ 2025858 h 2410869"/>
                    <a:gd name="connsiteX0" fmla="*/ 0 w 1633202"/>
                    <a:gd name="connsiteY0" fmla="*/ 2025858 h 2458995"/>
                    <a:gd name="connsiteX1" fmla="*/ 1633202 w 1633202"/>
                    <a:gd name="connsiteY1" fmla="*/ 0 h 2458995"/>
                    <a:gd name="connsiteX2" fmla="*/ 346740 w 1633202"/>
                    <a:gd name="connsiteY2" fmla="*/ 2458995 h 2458995"/>
                    <a:gd name="connsiteX3" fmla="*/ 0 w 1633202"/>
                    <a:gd name="connsiteY3" fmla="*/ 2025858 h 2458995"/>
                    <a:gd name="connsiteX0" fmla="*/ 0 w 1665286"/>
                    <a:gd name="connsiteY0" fmla="*/ 2170237 h 2603374"/>
                    <a:gd name="connsiteX1" fmla="*/ 1665286 w 1665286"/>
                    <a:gd name="connsiteY1" fmla="*/ 0 h 2603374"/>
                    <a:gd name="connsiteX2" fmla="*/ 346740 w 1665286"/>
                    <a:gd name="connsiteY2" fmla="*/ 2603374 h 2603374"/>
                    <a:gd name="connsiteX3" fmla="*/ 0 w 1665286"/>
                    <a:gd name="connsiteY3" fmla="*/ 2170237 h 2603374"/>
                    <a:gd name="connsiteX0" fmla="*/ 0 w 1697371"/>
                    <a:gd name="connsiteY0" fmla="*/ 2202321 h 2635458"/>
                    <a:gd name="connsiteX1" fmla="*/ 1697371 w 1697371"/>
                    <a:gd name="connsiteY1" fmla="*/ 0 h 2635458"/>
                    <a:gd name="connsiteX2" fmla="*/ 346740 w 1697371"/>
                    <a:gd name="connsiteY2" fmla="*/ 2635458 h 2635458"/>
                    <a:gd name="connsiteX3" fmla="*/ 0 w 1697371"/>
                    <a:gd name="connsiteY3" fmla="*/ 2202321 h 2635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97371" h="2635458">
                      <a:moveTo>
                        <a:pt x="0" y="2202321"/>
                      </a:moveTo>
                      <a:lnTo>
                        <a:pt x="1697371" y="0"/>
                      </a:lnTo>
                      <a:lnTo>
                        <a:pt x="346740" y="2635458"/>
                      </a:lnTo>
                      <a:lnTo>
                        <a:pt x="0" y="2202321"/>
                      </a:lnTo>
                      <a:close/>
                    </a:path>
                  </a:pathLst>
                </a:custGeom>
                <a:solidFill>
                  <a:srgbClr val="0044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4" name="三角形 42"/>
                <p:cNvSpPr/>
                <p:nvPr userDrawn="1"/>
              </p:nvSpPr>
              <p:spPr>
                <a:xfrm rot="11167070">
                  <a:off x="6842987" y="2230654"/>
                  <a:ext cx="1154572" cy="2050918"/>
                </a:xfrm>
                <a:custGeom>
                  <a:avLst/>
                  <a:gdLst>
                    <a:gd name="connsiteX0" fmla="*/ 0 w 2079288"/>
                    <a:gd name="connsiteY0" fmla="*/ 2218364 h 2218364"/>
                    <a:gd name="connsiteX1" fmla="*/ 1039644 w 2079288"/>
                    <a:gd name="connsiteY1" fmla="*/ 0 h 2218364"/>
                    <a:gd name="connsiteX2" fmla="*/ 2079288 w 2079288"/>
                    <a:gd name="connsiteY2" fmla="*/ 2218364 h 2218364"/>
                    <a:gd name="connsiteX3" fmla="*/ 0 w 2079288"/>
                    <a:gd name="connsiteY3" fmla="*/ 2218364 h 2218364"/>
                    <a:gd name="connsiteX0" fmla="*/ 0 w 2079288"/>
                    <a:gd name="connsiteY0" fmla="*/ 2025858 h 2025858"/>
                    <a:gd name="connsiteX1" fmla="*/ 1633202 w 2079288"/>
                    <a:gd name="connsiteY1" fmla="*/ 0 h 2025858"/>
                    <a:gd name="connsiteX2" fmla="*/ 2079288 w 2079288"/>
                    <a:gd name="connsiteY2" fmla="*/ 2025858 h 2025858"/>
                    <a:gd name="connsiteX3" fmla="*/ 0 w 2079288"/>
                    <a:gd name="connsiteY3" fmla="*/ 2025858 h 2025858"/>
                    <a:gd name="connsiteX0" fmla="*/ 0 w 1633202"/>
                    <a:gd name="connsiteY0" fmla="*/ 2025858 h 2410869"/>
                    <a:gd name="connsiteX1" fmla="*/ 1633202 w 1633202"/>
                    <a:gd name="connsiteY1" fmla="*/ 0 h 2410869"/>
                    <a:gd name="connsiteX2" fmla="*/ 314656 w 1633202"/>
                    <a:gd name="connsiteY2" fmla="*/ 2410869 h 2410869"/>
                    <a:gd name="connsiteX3" fmla="*/ 0 w 1633202"/>
                    <a:gd name="connsiteY3" fmla="*/ 2025858 h 2410869"/>
                    <a:gd name="connsiteX0" fmla="*/ 0 w 1633202"/>
                    <a:gd name="connsiteY0" fmla="*/ 2025858 h 2458995"/>
                    <a:gd name="connsiteX1" fmla="*/ 1633202 w 1633202"/>
                    <a:gd name="connsiteY1" fmla="*/ 0 h 2458995"/>
                    <a:gd name="connsiteX2" fmla="*/ 346740 w 1633202"/>
                    <a:gd name="connsiteY2" fmla="*/ 2458995 h 2458995"/>
                    <a:gd name="connsiteX3" fmla="*/ 0 w 1633202"/>
                    <a:gd name="connsiteY3" fmla="*/ 2025858 h 2458995"/>
                    <a:gd name="connsiteX0" fmla="*/ 0 w 1665286"/>
                    <a:gd name="connsiteY0" fmla="*/ 2170237 h 2603374"/>
                    <a:gd name="connsiteX1" fmla="*/ 1665286 w 1665286"/>
                    <a:gd name="connsiteY1" fmla="*/ 0 h 2603374"/>
                    <a:gd name="connsiteX2" fmla="*/ 346740 w 1665286"/>
                    <a:gd name="connsiteY2" fmla="*/ 2603374 h 2603374"/>
                    <a:gd name="connsiteX3" fmla="*/ 0 w 1665286"/>
                    <a:gd name="connsiteY3" fmla="*/ 2170237 h 2603374"/>
                    <a:gd name="connsiteX0" fmla="*/ 0 w 1697371"/>
                    <a:gd name="connsiteY0" fmla="*/ 2202321 h 2635458"/>
                    <a:gd name="connsiteX1" fmla="*/ 1697371 w 1697371"/>
                    <a:gd name="connsiteY1" fmla="*/ 0 h 2635458"/>
                    <a:gd name="connsiteX2" fmla="*/ 346740 w 1697371"/>
                    <a:gd name="connsiteY2" fmla="*/ 2635458 h 2635458"/>
                    <a:gd name="connsiteX3" fmla="*/ 0 w 1697371"/>
                    <a:gd name="connsiteY3" fmla="*/ 2202321 h 2635458"/>
                    <a:gd name="connsiteX0" fmla="*/ 0 w 1736146"/>
                    <a:gd name="connsiteY0" fmla="*/ 2202321 h 2202321"/>
                    <a:gd name="connsiteX1" fmla="*/ 1697371 w 1736146"/>
                    <a:gd name="connsiteY1" fmla="*/ 0 h 2202321"/>
                    <a:gd name="connsiteX2" fmla="*/ 1736146 w 1736146"/>
                    <a:gd name="connsiteY2" fmla="*/ 2050918 h 2202321"/>
                    <a:gd name="connsiteX3" fmla="*/ 0 w 1736146"/>
                    <a:gd name="connsiteY3" fmla="*/ 2202321 h 2202321"/>
                    <a:gd name="connsiteX0" fmla="*/ 0 w 1154572"/>
                    <a:gd name="connsiteY0" fmla="*/ 704060 h 2050918"/>
                    <a:gd name="connsiteX1" fmla="*/ 1115797 w 1154572"/>
                    <a:gd name="connsiteY1" fmla="*/ 0 h 2050918"/>
                    <a:gd name="connsiteX2" fmla="*/ 1154572 w 1154572"/>
                    <a:gd name="connsiteY2" fmla="*/ 2050918 h 2050918"/>
                    <a:gd name="connsiteX3" fmla="*/ 0 w 1154572"/>
                    <a:gd name="connsiteY3" fmla="*/ 704060 h 2050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54572" h="2050918">
                      <a:moveTo>
                        <a:pt x="0" y="704060"/>
                      </a:moveTo>
                      <a:lnTo>
                        <a:pt x="1115797" y="0"/>
                      </a:lnTo>
                      <a:lnTo>
                        <a:pt x="1154572" y="2050918"/>
                      </a:lnTo>
                      <a:lnTo>
                        <a:pt x="0" y="704060"/>
                      </a:lnTo>
                      <a:close/>
                    </a:path>
                  </a:pathLst>
                </a:custGeom>
                <a:solidFill>
                  <a:srgbClr val="0044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5" name="三角形 42"/>
                <p:cNvSpPr/>
                <p:nvPr userDrawn="1"/>
              </p:nvSpPr>
              <p:spPr>
                <a:xfrm rot="3656222">
                  <a:off x="7131433" y="2761696"/>
                  <a:ext cx="1360408" cy="1664671"/>
                </a:xfrm>
                <a:custGeom>
                  <a:avLst/>
                  <a:gdLst>
                    <a:gd name="connsiteX0" fmla="*/ 0 w 2079288"/>
                    <a:gd name="connsiteY0" fmla="*/ 2218364 h 2218364"/>
                    <a:gd name="connsiteX1" fmla="*/ 1039644 w 2079288"/>
                    <a:gd name="connsiteY1" fmla="*/ 0 h 2218364"/>
                    <a:gd name="connsiteX2" fmla="*/ 2079288 w 2079288"/>
                    <a:gd name="connsiteY2" fmla="*/ 2218364 h 2218364"/>
                    <a:gd name="connsiteX3" fmla="*/ 0 w 2079288"/>
                    <a:gd name="connsiteY3" fmla="*/ 2218364 h 2218364"/>
                    <a:gd name="connsiteX0" fmla="*/ 0 w 2079288"/>
                    <a:gd name="connsiteY0" fmla="*/ 2025858 h 2025858"/>
                    <a:gd name="connsiteX1" fmla="*/ 1633202 w 2079288"/>
                    <a:gd name="connsiteY1" fmla="*/ 0 h 2025858"/>
                    <a:gd name="connsiteX2" fmla="*/ 2079288 w 2079288"/>
                    <a:gd name="connsiteY2" fmla="*/ 2025858 h 2025858"/>
                    <a:gd name="connsiteX3" fmla="*/ 0 w 2079288"/>
                    <a:gd name="connsiteY3" fmla="*/ 2025858 h 2025858"/>
                    <a:gd name="connsiteX0" fmla="*/ 0 w 1633202"/>
                    <a:gd name="connsiteY0" fmla="*/ 2025858 h 2410869"/>
                    <a:gd name="connsiteX1" fmla="*/ 1633202 w 1633202"/>
                    <a:gd name="connsiteY1" fmla="*/ 0 h 2410869"/>
                    <a:gd name="connsiteX2" fmla="*/ 314656 w 1633202"/>
                    <a:gd name="connsiteY2" fmla="*/ 2410869 h 2410869"/>
                    <a:gd name="connsiteX3" fmla="*/ 0 w 1633202"/>
                    <a:gd name="connsiteY3" fmla="*/ 2025858 h 2410869"/>
                    <a:gd name="connsiteX0" fmla="*/ 0 w 1633202"/>
                    <a:gd name="connsiteY0" fmla="*/ 2025858 h 2458995"/>
                    <a:gd name="connsiteX1" fmla="*/ 1633202 w 1633202"/>
                    <a:gd name="connsiteY1" fmla="*/ 0 h 2458995"/>
                    <a:gd name="connsiteX2" fmla="*/ 346740 w 1633202"/>
                    <a:gd name="connsiteY2" fmla="*/ 2458995 h 2458995"/>
                    <a:gd name="connsiteX3" fmla="*/ 0 w 1633202"/>
                    <a:gd name="connsiteY3" fmla="*/ 2025858 h 2458995"/>
                    <a:gd name="connsiteX0" fmla="*/ 0 w 1665286"/>
                    <a:gd name="connsiteY0" fmla="*/ 2170237 h 2603374"/>
                    <a:gd name="connsiteX1" fmla="*/ 1665286 w 1665286"/>
                    <a:gd name="connsiteY1" fmla="*/ 0 h 2603374"/>
                    <a:gd name="connsiteX2" fmla="*/ 346740 w 1665286"/>
                    <a:gd name="connsiteY2" fmla="*/ 2603374 h 2603374"/>
                    <a:gd name="connsiteX3" fmla="*/ 0 w 1665286"/>
                    <a:gd name="connsiteY3" fmla="*/ 2170237 h 2603374"/>
                    <a:gd name="connsiteX0" fmla="*/ 0 w 1697371"/>
                    <a:gd name="connsiteY0" fmla="*/ 2202321 h 2635458"/>
                    <a:gd name="connsiteX1" fmla="*/ 1697371 w 1697371"/>
                    <a:gd name="connsiteY1" fmla="*/ 0 h 2635458"/>
                    <a:gd name="connsiteX2" fmla="*/ 346740 w 1697371"/>
                    <a:gd name="connsiteY2" fmla="*/ 2635458 h 2635458"/>
                    <a:gd name="connsiteX3" fmla="*/ 0 w 1697371"/>
                    <a:gd name="connsiteY3" fmla="*/ 2202321 h 2635458"/>
                    <a:gd name="connsiteX0" fmla="*/ 0 w 1736146"/>
                    <a:gd name="connsiteY0" fmla="*/ 2202321 h 2202321"/>
                    <a:gd name="connsiteX1" fmla="*/ 1697371 w 1736146"/>
                    <a:gd name="connsiteY1" fmla="*/ 0 h 2202321"/>
                    <a:gd name="connsiteX2" fmla="*/ 1736146 w 1736146"/>
                    <a:gd name="connsiteY2" fmla="*/ 2050918 h 2202321"/>
                    <a:gd name="connsiteX3" fmla="*/ 0 w 1736146"/>
                    <a:gd name="connsiteY3" fmla="*/ 2202321 h 2202321"/>
                    <a:gd name="connsiteX0" fmla="*/ 0 w 1154572"/>
                    <a:gd name="connsiteY0" fmla="*/ 704060 h 2050918"/>
                    <a:gd name="connsiteX1" fmla="*/ 1115797 w 1154572"/>
                    <a:gd name="connsiteY1" fmla="*/ 0 h 2050918"/>
                    <a:gd name="connsiteX2" fmla="*/ 1154572 w 1154572"/>
                    <a:gd name="connsiteY2" fmla="*/ 2050918 h 2050918"/>
                    <a:gd name="connsiteX3" fmla="*/ 0 w 1154572"/>
                    <a:gd name="connsiteY3" fmla="*/ 704060 h 2050918"/>
                    <a:gd name="connsiteX0" fmla="*/ 0 w 1360408"/>
                    <a:gd name="connsiteY0" fmla="*/ 1800965 h 2050918"/>
                    <a:gd name="connsiteX1" fmla="*/ 1321633 w 1360408"/>
                    <a:gd name="connsiteY1" fmla="*/ 0 h 2050918"/>
                    <a:gd name="connsiteX2" fmla="*/ 1360408 w 1360408"/>
                    <a:gd name="connsiteY2" fmla="*/ 2050918 h 2050918"/>
                    <a:gd name="connsiteX3" fmla="*/ 0 w 1360408"/>
                    <a:gd name="connsiteY3" fmla="*/ 1800965 h 2050918"/>
                    <a:gd name="connsiteX0" fmla="*/ 0 w 1360408"/>
                    <a:gd name="connsiteY0" fmla="*/ 1414718 h 1664671"/>
                    <a:gd name="connsiteX1" fmla="*/ 134268 w 1360408"/>
                    <a:gd name="connsiteY1" fmla="*/ 0 h 1664671"/>
                    <a:gd name="connsiteX2" fmla="*/ 1360408 w 1360408"/>
                    <a:gd name="connsiteY2" fmla="*/ 1664671 h 1664671"/>
                    <a:gd name="connsiteX3" fmla="*/ 0 w 1360408"/>
                    <a:gd name="connsiteY3" fmla="*/ 1414718 h 1664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60408" h="1664671">
                      <a:moveTo>
                        <a:pt x="0" y="1414718"/>
                      </a:moveTo>
                      <a:lnTo>
                        <a:pt x="134268" y="0"/>
                      </a:lnTo>
                      <a:lnTo>
                        <a:pt x="1360408" y="1664671"/>
                      </a:lnTo>
                      <a:lnTo>
                        <a:pt x="0" y="1414718"/>
                      </a:lnTo>
                      <a:close/>
                    </a:path>
                  </a:pathLst>
                </a:custGeom>
                <a:solidFill>
                  <a:srgbClr val="030633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6" name="三角形 42"/>
                <p:cNvSpPr/>
                <p:nvPr userDrawn="1"/>
              </p:nvSpPr>
              <p:spPr>
                <a:xfrm rot="3656222">
                  <a:off x="6208751" y="3574876"/>
                  <a:ext cx="1809144" cy="347932"/>
                </a:xfrm>
                <a:custGeom>
                  <a:avLst/>
                  <a:gdLst>
                    <a:gd name="connsiteX0" fmla="*/ 0 w 2079288"/>
                    <a:gd name="connsiteY0" fmla="*/ 2218364 h 2218364"/>
                    <a:gd name="connsiteX1" fmla="*/ 1039644 w 2079288"/>
                    <a:gd name="connsiteY1" fmla="*/ 0 h 2218364"/>
                    <a:gd name="connsiteX2" fmla="*/ 2079288 w 2079288"/>
                    <a:gd name="connsiteY2" fmla="*/ 2218364 h 2218364"/>
                    <a:gd name="connsiteX3" fmla="*/ 0 w 2079288"/>
                    <a:gd name="connsiteY3" fmla="*/ 2218364 h 2218364"/>
                    <a:gd name="connsiteX0" fmla="*/ 0 w 2079288"/>
                    <a:gd name="connsiteY0" fmla="*/ 2025858 h 2025858"/>
                    <a:gd name="connsiteX1" fmla="*/ 1633202 w 2079288"/>
                    <a:gd name="connsiteY1" fmla="*/ 0 h 2025858"/>
                    <a:gd name="connsiteX2" fmla="*/ 2079288 w 2079288"/>
                    <a:gd name="connsiteY2" fmla="*/ 2025858 h 2025858"/>
                    <a:gd name="connsiteX3" fmla="*/ 0 w 2079288"/>
                    <a:gd name="connsiteY3" fmla="*/ 2025858 h 2025858"/>
                    <a:gd name="connsiteX0" fmla="*/ 0 w 1633202"/>
                    <a:gd name="connsiteY0" fmla="*/ 2025858 h 2410869"/>
                    <a:gd name="connsiteX1" fmla="*/ 1633202 w 1633202"/>
                    <a:gd name="connsiteY1" fmla="*/ 0 h 2410869"/>
                    <a:gd name="connsiteX2" fmla="*/ 314656 w 1633202"/>
                    <a:gd name="connsiteY2" fmla="*/ 2410869 h 2410869"/>
                    <a:gd name="connsiteX3" fmla="*/ 0 w 1633202"/>
                    <a:gd name="connsiteY3" fmla="*/ 2025858 h 2410869"/>
                    <a:gd name="connsiteX0" fmla="*/ 0 w 1633202"/>
                    <a:gd name="connsiteY0" fmla="*/ 2025858 h 2458995"/>
                    <a:gd name="connsiteX1" fmla="*/ 1633202 w 1633202"/>
                    <a:gd name="connsiteY1" fmla="*/ 0 h 2458995"/>
                    <a:gd name="connsiteX2" fmla="*/ 346740 w 1633202"/>
                    <a:gd name="connsiteY2" fmla="*/ 2458995 h 2458995"/>
                    <a:gd name="connsiteX3" fmla="*/ 0 w 1633202"/>
                    <a:gd name="connsiteY3" fmla="*/ 2025858 h 2458995"/>
                    <a:gd name="connsiteX0" fmla="*/ 0 w 1665286"/>
                    <a:gd name="connsiteY0" fmla="*/ 2170237 h 2603374"/>
                    <a:gd name="connsiteX1" fmla="*/ 1665286 w 1665286"/>
                    <a:gd name="connsiteY1" fmla="*/ 0 h 2603374"/>
                    <a:gd name="connsiteX2" fmla="*/ 346740 w 1665286"/>
                    <a:gd name="connsiteY2" fmla="*/ 2603374 h 2603374"/>
                    <a:gd name="connsiteX3" fmla="*/ 0 w 1665286"/>
                    <a:gd name="connsiteY3" fmla="*/ 2170237 h 2603374"/>
                    <a:gd name="connsiteX0" fmla="*/ 0 w 1697371"/>
                    <a:gd name="connsiteY0" fmla="*/ 2202321 h 2635458"/>
                    <a:gd name="connsiteX1" fmla="*/ 1697371 w 1697371"/>
                    <a:gd name="connsiteY1" fmla="*/ 0 h 2635458"/>
                    <a:gd name="connsiteX2" fmla="*/ 346740 w 1697371"/>
                    <a:gd name="connsiteY2" fmla="*/ 2635458 h 2635458"/>
                    <a:gd name="connsiteX3" fmla="*/ 0 w 1697371"/>
                    <a:gd name="connsiteY3" fmla="*/ 2202321 h 2635458"/>
                    <a:gd name="connsiteX0" fmla="*/ 0 w 1736146"/>
                    <a:gd name="connsiteY0" fmla="*/ 2202321 h 2202321"/>
                    <a:gd name="connsiteX1" fmla="*/ 1697371 w 1736146"/>
                    <a:gd name="connsiteY1" fmla="*/ 0 h 2202321"/>
                    <a:gd name="connsiteX2" fmla="*/ 1736146 w 1736146"/>
                    <a:gd name="connsiteY2" fmla="*/ 2050918 h 2202321"/>
                    <a:gd name="connsiteX3" fmla="*/ 0 w 1736146"/>
                    <a:gd name="connsiteY3" fmla="*/ 2202321 h 2202321"/>
                    <a:gd name="connsiteX0" fmla="*/ 0 w 1154572"/>
                    <a:gd name="connsiteY0" fmla="*/ 704060 h 2050918"/>
                    <a:gd name="connsiteX1" fmla="*/ 1115797 w 1154572"/>
                    <a:gd name="connsiteY1" fmla="*/ 0 h 2050918"/>
                    <a:gd name="connsiteX2" fmla="*/ 1154572 w 1154572"/>
                    <a:gd name="connsiteY2" fmla="*/ 2050918 h 2050918"/>
                    <a:gd name="connsiteX3" fmla="*/ 0 w 1154572"/>
                    <a:gd name="connsiteY3" fmla="*/ 704060 h 2050918"/>
                    <a:gd name="connsiteX0" fmla="*/ 0 w 1360408"/>
                    <a:gd name="connsiteY0" fmla="*/ 1800965 h 2050918"/>
                    <a:gd name="connsiteX1" fmla="*/ 1321633 w 1360408"/>
                    <a:gd name="connsiteY1" fmla="*/ 0 h 2050918"/>
                    <a:gd name="connsiteX2" fmla="*/ 1360408 w 1360408"/>
                    <a:gd name="connsiteY2" fmla="*/ 2050918 h 2050918"/>
                    <a:gd name="connsiteX3" fmla="*/ 0 w 1360408"/>
                    <a:gd name="connsiteY3" fmla="*/ 1800965 h 2050918"/>
                    <a:gd name="connsiteX0" fmla="*/ 0 w 1360408"/>
                    <a:gd name="connsiteY0" fmla="*/ 1414718 h 1664671"/>
                    <a:gd name="connsiteX1" fmla="*/ 134268 w 1360408"/>
                    <a:gd name="connsiteY1" fmla="*/ 0 h 1664671"/>
                    <a:gd name="connsiteX2" fmla="*/ 1360408 w 1360408"/>
                    <a:gd name="connsiteY2" fmla="*/ 1664671 h 1664671"/>
                    <a:gd name="connsiteX3" fmla="*/ 0 w 1360408"/>
                    <a:gd name="connsiteY3" fmla="*/ 1414718 h 1664671"/>
                    <a:gd name="connsiteX0" fmla="*/ 0 w 1612904"/>
                    <a:gd name="connsiteY0" fmla="*/ 1414718 h 1414718"/>
                    <a:gd name="connsiteX1" fmla="*/ 134268 w 1612904"/>
                    <a:gd name="connsiteY1" fmla="*/ 0 h 1414718"/>
                    <a:gd name="connsiteX2" fmla="*/ 1612904 w 1612904"/>
                    <a:gd name="connsiteY2" fmla="*/ 1144287 h 1414718"/>
                    <a:gd name="connsiteX3" fmla="*/ 0 w 1612904"/>
                    <a:gd name="connsiteY3" fmla="*/ 1414718 h 1414718"/>
                    <a:gd name="connsiteX0" fmla="*/ 0 w 1612904"/>
                    <a:gd name="connsiteY0" fmla="*/ 398674 h 398674"/>
                    <a:gd name="connsiteX1" fmla="*/ 1037846 w 1612904"/>
                    <a:gd name="connsiteY1" fmla="*/ 0 h 398674"/>
                    <a:gd name="connsiteX2" fmla="*/ 1612904 w 1612904"/>
                    <a:gd name="connsiteY2" fmla="*/ 128243 h 398674"/>
                    <a:gd name="connsiteX3" fmla="*/ 0 w 1612904"/>
                    <a:gd name="connsiteY3" fmla="*/ 398674 h 398674"/>
                    <a:gd name="connsiteX0" fmla="*/ 0 w 1612904"/>
                    <a:gd name="connsiteY0" fmla="*/ 510852 h 510852"/>
                    <a:gd name="connsiteX1" fmla="*/ 1100188 w 1612904"/>
                    <a:gd name="connsiteY1" fmla="*/ 0 h 510852"/>
                    <a:gd name="connsiteX2" fmla="*/ 1612904 w 1612904"/>
                    <a:gd name="connsiteY2" fmla="*/ 240421 h 510852"/>
                    <a:gd name="connsiteX3" fmla="*/ 0 w 1612904"/>
                    <a:gd name="connsiteY3" fmla="*/ 510852 h 510852"/>
                    <a:gd name="connsiteX0" fmla="*/ 0 w 1654899"/>
                    <a:gd name="connsiteY0" fmla="*/ 0 h 248438"/>
                    <a:gd name="connsiteX1" fmla="*/ 1142183 w 1654899"/>
                    <a:gd name="connsiteY1" fmla="*/ 8017 h 248438"/>
                    <a:gd name="connsiteX2" fmla="*/ 1654899 w 1654899"/>
                    <a:gd name="connsiteY2" fmla="*/ 248438 h 248438"/>
                    <a:gd name="connsiteX3" fmla="*/ 0 w 1654899"/>
                    <a:gd name="connsiteY3" fmla="*/ 0 h 248438"/>
                    <a:gd name="connsiteX0" fmla="*/ 0 w 1809144"/>
                    <a:gd name="connsiteY0" fmla="*/ 0 h 334159"/>
                    <a:gd name="connsiteX1" fmla="*/ 1296428 w 1809144"/>
                    <a:gd name="connsiteY1" fmla="*/ 93738 h 334159"/>
                    <a:gd name="connsiteX2" fmla="*/ 1809144 w 1809144"/>
                    <a:gd name="connsiteY2" fmla="*/ 334159 h 334159"/>
                    <a:gd name="connsiteX3" fmla="*/ 0 w 1809144"/>
                    <a:gd name="connsiteY3" fmla="*/ 0 h 334159"/>
                    <a:gd name="connsiteX0" fmla="*/ 0 w 1809144"/>
                    <a:gd name="connsiteY0" fmla="*/ 13773 h 347932"/>
                    <a:gd name="connsiteX1" fmla="*/ 1301119 w 1809144"/>
                    <a:gd name="connsiteY1" fmla="*/ 0 h 347932"/>
                    <a:gd name="connsiteX2" fmla="*/ 1809144 w 1809144"/>
                    <a:gd name="connsiteY2" fmla="*/ 347932 h 347932"/>
                    <a:gd name="connsiteX3" fmla="*/ 0 w 1809144"/>
                    <a:gd name="connsiteY3" fmla="*/ 13773 h 347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9144" h="347932">
                      <a:moveTo>
                        <a:pt x="0" y="13773"/>
                      </a:moveTo>
                      <a:lnTo>
                        <a:pt x="1301119" y="0"/>
                      </a:lnTo>
                      <a:lnTo>
                        <a:pt x="1809144" y="347932"/>
                      </a:lnTo>
                      <a:lnTo>
                        <a:pt x="0" y="13773"/>
                      </a:lnTo>
                      <a:close/>
                    </a:path>
                  </a:pathLst>
                </a:custGeom>
                <a:solidFill>
                  <a:srgbClr val="030633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7" name="三角形 32"/>
                <p:cNvSpPr/>
                <p:nvPr userDrawn="1"/>
              </p:nvSpPr>
              <p:spPr>
                <a:xfrm rot="9576903">
                  <a:off x="6522169" y="780962"/>
                  <a:ext cx="5761012" cy="1450907"/>
                </a:xfrm>
                <a:custGeom>
                  <a:avLst/>
                  <a:gdLst>
                    <a:gd name="connsiteX0" fmla="*/ 0 w 2626895"/>
                    <a:gd name="connsiteY0" fmla="*/ 1047359 h 1047359"/>
                    <a:gd name="connsiteX1" fmla="*/ 1313448 w 2626895"/>
                    <a:gd name="connsiteY1" fmla="*/ 0 h 1047359"/>
                    <a:gd name="connsiteX2" fmla="*/ 2626895 w 2626895"/>
                    <a:gd name="connsiteY2" fmla="*/ 1047359 h 1047359"/>
                    <a:gd name="connsiteX3" fmla="*/ 0 w 2626895"/>
                    <a:gd name="connsiteY3" fmla="*/ 1047359 h 1047359"/>
                    <a:gd name="connsiteX0" fmla="*/ 0 w 2626895"/>
                    <a:gd name="connsiteY0" fmla="*/ 469843 h 469843"/>
                    <a:gd name="connsiteX1" fmla="*/ 1586164 w 2626895"/>
                    <a:gd name="connsiteY1" fmla="*/ 0 h 469843"/>
                    <a:gd name="connsiteX2" fmla="*/ 2626895 w 2626895"/>
                    <a:gd name="connsiteY2" fmla="*/ 469843 h 469843"/>
                    <a:gd name="connsiteX3" fmla="*/ 0 w 2626895"/>
                    <a:gd name="connsiteY3" fmla="*/ 469843 h 469843"/>
                    <a:gd name="connsiteX0" fmla="*/ 0 w 2899611"/>
                    <a:gd name="connsiteY0" fmla="*/ 469843 h 1384243"/>
                    <a:gd name="connsiteX1" fmla="*/ 1586164 w 2899611"/>
                    <a:gd name="connsiteY1" fmla="*/ 0 h 1384243"/>
                    <a:gd name="connsiteX2" fmla="*/ 2899611 w 2899611"/>
                    <a:gd name="connsiteY2" fmla="*/ 1384243 h 1384243"/>
                    <a:gd name="connsiteX3" fmla="*/ 0 w 2899611"/>
                    <a:gd name="connsiteY3" fmla="*/ 469843 h 1384243"/>
                    <a:gd name="connsiteX0" fmla="*/ 0 w 2899611"/>
                    <a:gd name="connsiteY0" fmla="*/ 293380 h 1207780"/>
                    <a:gd name="connsiteX1" fmla="*/ 2099511 w 2899611"/>
                    <a:gd name="connsiteY1" fmla="*/ 0 h 1207780"/>
                    <a:gd name="connsiteX2" fmla="*/ 2899611 w 2899611"/>
                    <a:gd name="connsiteY2" fmla="*/ 1207780 h 1207780"/>
                    <a:gd name="connsiteX3" fmla="*/ 0 w 2899611"/>
                    <a:gd name="connsiteY3" fmla="*/ 293380 h 1207780"/>
                    <a:gd name="connsiteX0" fmla="*/ 0 w 2899611"/>
                    <a:gd name="connsiteY0" fmla="*/ 277338 h 1191738"/>
                    <a:gd name="connsiteX1" fmla="*/ 2083469 w 2899611"/>
                    <a:gd name="connsiteY1" fmla="*/ 0 h 1191738"/>
                    <a:gd name="connsiteX2" fmla="*/ 2899611 w 2899611"/>
                    <a:gd name="connsiteY2" fmla="*/ 1191738 h 1191738"/>
                    <a:gd name="connsiteX3" fmla="*/ 0 w 2899611"/>
                    <a:gd name="connsiteY3" fmla="*/ 277338 h 1191738"/>
                    <a:gd name="connsiteX0" fmla="*/ 0 w 4415714"/>
                    <a:gd name="connsiteY0" fmla="*/ 277338 h 1136441"/>
                    <a:gd name="connsiteX1" fmla="*/ 2083469 w 4415714"/>
                    <a:gd name="connsiteY1" fmla="*/ 0 h 1136441"/>
                    <a:gd name="connsiteX2" fmla="*/ 4415715 w 4415714"/>
                    <a:gd name="connsiteY2" fmla="*/ 1136441 h 1136441"/>
                    <a:gd name="connsiteX3" fmla="*/ 0 w 4415714"/>
                    <a:gd name="connsiteY3" fmla="*/ 277338 h 1136441"/>
                    <a:gd name="connsiteX0" fmla="*/ 0 w 4415716"/>
                    <a:gd name="connsiteY0" fmla="*/ 552448 h 1411551"/>
                    <a:gd name="connsiteX1" fmla="*/ 2244945 w 4415716"/>
                    <a:gd name="connsiteY1" fmla="*/ 0 h 1411551"/>
                    <a:gd name="connsiteX2" fmla="*/ 4415715 w 4415716"/>
                    <a:gd name="connsiteY2" fmla="*/ 1411551 h 1411551"/>
                    <a:gd name="connsiteX3" fmla="*/ 0 w 4415716"/>
                    <a:gd name="connsiteY3" fmla="*/ 552448 h 1411551"/>
                    <a:gd name="connsiteX0" fmla="*/ 0 w 5570650"/>
                    <a:gd name="connsiteY0" fmla="*/ 1500177 h 1500177"/>
                    <a:gd name="connsiteX1" fmla="*/ 3399880 w 5570650"/>
                    <a:gd name="connsiteY1" fmla="*/ 0 h 1500177"/>
                    <a:gd name="connsiteX2" fmla="*/ 5570650 w 5570650"/>
                    <a:gd name="connsiteY2" fmla="*/ 1411551 h 1500177"/>
                    <a:gd name="connsiteX3" fmla="*/ 0 w 5570650"/>
                    <a:gd name="connsiteY3" fmla="*/ 1500177 h 1500177"/>
                    <a:gd name="connsiteX0" fmla="*/ 0 w 5570650"/>
                    <a:gd name="connsiteY0" fmla="*/ 1676860 h 1676860"/>
                    <a:gd name="connsiteX1" fmla="*/ 3139178 w 5570650"/>
                    <a:gd name="connsiteY1" fmla="*/ 0 h 1676860"/>
                    <a:gd name="connsiteX2" fmla="*/ 5570650 w 5570650"/>
                    <a:gd name="connsiteY2" fmla="*/ 1588234 h 1676860"/>
                    <a:gd name="connsiteX3" fmla="*/ 0 w 5570650"/>
                    <a:gd name="connsiteY3" fmla="*/ 1676860 h 1676860"/>
                    <a:gd name="connsiteX0" fmla="*/ 0 w 7044128"/>
                    <a:gd name="connsiteY0" fmla="*/ 1083030 h 1588234"/>
                    <a:gd name="connsiteX1" fmla="*/ 4612656 w 7044128"/>
                    <a:gd name="connsiteY1" fmla="*/ 0 h 1588234"/>
                    <a:gd name="connsiteX2" fmla="*/ 7044128 w 7044128"/>
                    <a:gd name="connsiteY2" fmla="*/ 1588234 h 1588234"/>
                    <a:gd name="connsiteX3" fmla="*/ 0 w 7044128"/>
                    <a:gd name="connsiteY3" fmla="*/ 1083030 h 1588234"/>
                    <a:gd name="connsiteX0" fmla="*/ 0 w 7044128"/>
                    <a:gd name="connsiteY0" fmla="*/ 891867 h 1397071"/>
                    <a:gd name="connsiteX1" fmla="*/ 4864858 w 7044128"/>
                    <a:gd name="connsiteY1" fmla="*/ 0 h 1397071"/>
                    <a:gd name="connsiteX2" fmla="*/ 7044128 w 7044128"/>
                    <a:gd name="connsiteY2" fmla="*/ 1397071 h 1397071"/>
                    <a:gd name="connsiteX3" fmla="*/ 0 w 7044128"/>
                    <a:gd name="connsiteY3" fmla="*/ 891867 h 1397071"/>
                    <a:gd name="connsiteX0" fmla="*/ 0 w 8762066"/>
                    <a:gd name="connsiteY0" fmla="*/ 537147 h 1397071"/>
                    <a:gd name="connsiteX1" fmla="*/ 6582796 w 8762066"/>
                    <a:gd name="connsiteY1" fmla="*/ 0 h 1397071"/>
                    <a:gd name="connsiteX2" fmla="*/ 8762066 w 8762066"/>
                    <a:gd name="connsiteY2" fmla="*/ 1397071 h 1397071"/>
                    <a:gd name="connsiteX3" fmla="*/ 0 w 8762066"/>
                    <a:gd name="connsiteY3" fmla="*/ 537147 h 1397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62066" h="1397071">
                      <a:moveTo>
                        <a:pt x="0" y="537147"/>
                      </a:moveTo>
                      <a:lnTo>
                        <a:pt x="6582796" y="0"/>
                      </a:lnTo>
                      <a:lnTo>
                        <a:pt x="8762066" y="1397071"/>
                      </a:lnTo>
                      <a:lnTo>
                        <a:pt x="0" y="537147"/>
                      </a:lnTo>
                      <a:close/>
                    </a:path>
                  </a:pathLst>
                </a:custGeom>
                <a:solidFill>
                  <a:srgbClr val="004477">
                    <a:alpha val="8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49" name="三角形 32"/>
            <p:cNvSpPr/>
            <p:nvPr userDrawn="1"/>
          </p:nvSpPr>
          <p:spPr>
            <a:xfrm rot="16200000">
              <a:off x="6340865" y="654242"/>
              <a:ext cx="2603894" cy="1349437"/>
            </a:xfrm>
            <a:custGeom>
              <a:avLst/>
              <a:gdLst>
                <a:gd name="connsiteX0" fmla="*/ 0 w 2626895"/>
                <a:gd name="connsiteY0" fmla="*/ 1047359 h 1047359"/>
                <a:gd name="connsiteX1" fmla="*/ 1313448 w 2626895"/>
                <a:gd name="connsiteY1" fmla="*/ 0 h 1047359"/>
                <a:gd name="connsiteX2" fmla="*/ 2626895 w 2626895"/>
                <a:gd name="connsiteY2" fmla="*/ 1047359 h 1047359"/>
                <a:gd name="connsiteX3" fmla="*/ 0 w 2626895"/>
                <a:gd name="connsiteY3" fmla="*/ 1047359 h 1047359"/>
                <a:gd name="connsiteX0" fmla="*/ 0 w 2626895"/>
                <a:gd name="connsiteY0" fmla="*/ 469843 h 469843"/>
                <a:gd name="connsiteX1" fmla="*/ 1586164 w 2626895"/>
                <a:gd name="connsiteY1" fmla="*/ 0 h 469843"/>
                <a:gd name="connsiteX2" fmla="*/ 2626895 w 2626895"/>
                <a:gd name="connsiteY2" fmla="*/ 469843 h 469843"/>
                <a:gd name="connsiteX3" fmla="*/ 0 w 2626895"/>
                <a:gd name="connsiteY3" fmla="*/ 469843 h 469843"/>
                <a:gd name="connsiteX0" fmla="*/ 0 w 2899611"/>
                <a:gd name="connsiteY0" fmla="*/ 469843 h 1384243"/>
                <a:gd name="connsiteX1" fmla="*/ 1586164 w 2899611"/>
                <a:gd name="connsiteY1" fmla="*/ 0 h 1384243"/>
                <a:gd name="connsiteX2" fmla="*/ 2899611 w 2899611"/>
                <a:gd name="connsiteY2" fmla="*/ 1384243 h 1384243"/>
                <a:gd name="connsiteX3" fmla="*/ 0 w 2899611"/>
                <a:gd name="connsiteY3" fmla="*/ 469843 h 1384243"/>
                <a:gd name="connsiteX0" fmla="*/ 0 w 2899611"/>
                <a:gd name="connsiteY0" fmla="*/ 293380 h 1207780"/>
                <a:gd name="connsiteX1" fmla="*/ 2099511 w 2899611"/>
                <a:gd name="connsiteY1" fmla="*/ 0 h 1207780"/>
                <a:gd name="connsiteX2" fmla="*/ 2899611 w 2899611"/>
                <a:gd name="connsiteY2" fmla="*/ 1207780 h 1207780"/>
                <a:gd name="connsiteX3" fmla="*/ 0 w 2899611"/>
                <a:gd name="connsiteY3" fmla="*/ 293380 h 1207780"/>
                <a:gd name="connsiteX0" fmla="*/ 0 w 2899611"/>
                <a:gd name="connsiteY0" fmla="*/ 277338 h 1191738"/>
                <a:gd name="connsiteX1" fmla="*/ 2083469 w 2899611"/>
                <a:gd name="connsiteY1" fmla="*/ 0 h 1191738"/>
                <a:gd name="connsiteX2" fmla="*/ 2899611 w 2899611"/>
                <a:gd name="connsiteY2" fmla="*/ 1191738 h 1191738"/>
                <a:gd name="connsiteX3" fmla="*/ 0 w 2899611"/>
                <a:gd name="connsiteY3" fmla="*/ 277338 h 1191738"/>
                <a:gd name="connsiteX0" fmla="*/ 0 w 4415714"/>
                <a:gd name="connsiteY0" fmla="*/ 277338 h 1136441"/>
                <a:gd name="connsiteX1" fmla="*/ 2083469 w 4415714"/>
                <a:gd name="connsiteY1" fmla="*/ 0 h 1136441"/>
                <a:gd name="connsiteX2" fmla="*/ 4415715 w 4415714"/>
                <a:gd name="connsiteY2" fmla="*/ 1136441 h 1136441"/>
                <a:gd name="connsiteX3" fmla="*/ 0 w 4415714"/>
                <a:gd name="connsiteY3" fmla="*/ 277338 h 1136441"/>
                <a:gd name="connsiteX0" fmla="*/ 0 w 4415716"/>
                <a:gd name="connsiteY0" fmla="*/ 552448 h 1411551"/>
                <a:gd name="connsiteX1" fmla="*/ 2244945 w 4415716"/>
                <a:gd name="connsiteY1" fmla="*/ 0 h 1411551"/>
                <a:gd name="connsiteX2" fmla="*/ 4415715 w 4415716"/>
                <a:gd name="connsiteY2" fmla="*/ 1411551 h 1411551"/>
                <a:gd name="connsiteX3" fmla="*/ 0 w 4415716"/>
                <a:gd name="connsiteY3" fmla="*/ 552448 h 1411551"/>
                <a:gd name="connsiteX0" fmla="*/ 0 w 5570650"/>
                <a:gd name="connsiteY0" fmla="*/ 1500177 h 1500177"/>
                <a:gd name="connsiteX1" fmla="*/ 3399880 w 5570650"/>
                <a:gd name="connsiteY1" fmla="*/ 0 h 1500177"/>
                <a:gd name="connsiteX2" fmla="*/ 5570650 w 5570650"/>
                <a:gd name="connsiteY2" fmla="*/ 1411551 h 1500177"/>
                <a:gd name="connsiteX3" fmla="*/ 0 w 5570650"/>
                <a:gd name="connsiteY3" fmla="*/ 1500177 h 1500177"/>
                <a:gd name="connsiteX0" fmla="*/ 0 w 5570650"/>
                <a:gd name="connsiteY0" fmla="*/ 1670090 h 1670090"/>
                <a:gd name="connsiteX1" fmla="*/ 2911902 w 5570650"/>
                <a:gd name="connsiteY1" fmla="*/ 0 h 1670090"/>
                <a:gd name="connsiteX2" fmla="*/ 5570650 w 5570650"/>
                <a:gd name="connsiteY2" fmla="*/ 1581464 h 1670090"/>
                <a:gd name="connsiteX3" fmla="*/ 0 w 5570650"/>
                <a:gd name="connsiteY3" fmla="*/ 1670090 h 1670090"/>
                <a:gd name="connsiteX0" fmla="*/ 0 w 5229067"/>
                <a:gd name="connsiteY0" fmla="*/ 1299366 h 1581464"/>
                <a:gd name="connsiteX1" fmla="*/ 2570319 w 5229067"/>
                <a:gd name="connsiteY1" fmla="*/ 0 h 1581464"/>
                <a:gd name="connsiteX2" fmla="*/ 5229067 w 5229067"/>
                <a:gd name="connsiteY2" fmla="*/ 1581464 h 1581464"/>
                <a:gd name="connsiteX3" fmla="*/ 0 w 5229067"/>
                <a:gd name="connsiteY3" fmla="*/ 1299366 h 1581464"/>
                <a:gd name="connsiteX0" fmla="*/ 0 w 4082322"/>
                <a:gd name="connsiteY0" fmla="*/ 1299366 h 1299366"/>
                <a:gd name="connsiteX1" fmla="*/ 2570319 w 4082322"/>
                <a:gd name="connsiteY1" fmla="*/ 0 h 1299366"/>
                <a:gd name="connsiteX2" fmla="*/ 4082322 w 4082322"/>
                <a:gd name="connsiteY2" fmla="*/ 840015 h 1299366"/>
                <a:gd name="connsiteX3" fmla="*/ 0 w 4082322"/>
                <a:gd name="connsiteY3" fmla="*/ 1299366 h 1299366"/>
                <a:gd name="connsiteX0" fmla="*/ 0 w 3960327"/>
                <a:gd name="connsiteY0" fmla="*/ 1299366 h 1299366"/>
                <a:gd name="connsiteX1" fmla="*/ 2570319 w 3960327"/>
                <a:gd name="connsiteY1" fmla="*/ 0 h 1299366"/>
                <a:gd name="connsiteX2" fmla="*/ 3960327 w 3960327"/>
                <a:gd name="connsiteY2" fmla="*/ 824567 h 1299366"/>
                <a:gd name="connsiteX3" fmla="*/ 0 w 3960327"/>
                <a:gd name="connsiteY3" fmla="*/ 1299366 h 129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0327" h="1299366">
                  <a:moveTo>
                    <a:pt x="0" y="1299366"/>
                  </a:moveTo>
                  <a:lnTo>
                    <a:pt x="2570319" y="0"/>
                  </a:lnTo>
                  <a:lnTo>
                    <a:pt x="3960327" y="824567"/>
                  </a:lnTo>
                  <a:lnTo>
                    <a:pt x="0" y="1299366"/>
                  </a:lnTo>
                  <a:close/>
                </a:path>
              </a:pathLst>
            </a:custGeom>
            <a:solidFill>
              <a:srgbClr val="030633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917" y="224005"/>
            <a:ext cx="5462920" cy="1552573"/>
          </a:xfrm>
        </p:spPr>
        <p:txBody>
          <a:bodyPr anchor="b"/>
          <a:lstStyle>
            <a:lvl1pPr algn="ctr">
              <a:defRPr sz="6000">
                <a:solidFill>
                  <a:srgbClr val="0A94B9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580" y="2377821"/>
            <a:ext cx="5547446" cy="93159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447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E25-05FA-754B-A113-61185B7B1284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BB12-1C2E-CF4A-908E-774A12312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62" name="直线连接符 61"/>
          <p:cNvCxnSpPr/>
          <p:nvPr userDrawn="1"/>
        </p:nvCxnSpPr>
        <p:spPr>
          <a:xfrm>
            <a:off x="37727" y="2062675"/>
            <a:ext cx="5495109" cy="0"/>
          </a:xfrm>
          <a:prstGeom prst="line">
            <a:avLst/>
          </a:prstGeom>
          <a:ln w="57150">
            <a:solidFill>
              <a:srgbClr val="006089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22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E25-05FA-754B-A113-61185B7B1284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BB12-1C2E-CF4A-908E-774A12312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" name="组 14">
            <a:extLst>
              <a:ext uri="{FF2B5EF4-FFF2-40B4-BE49-F238E27FC236}">
                <a16:creationId xmlns:a16="http://schemas.microsoft.com/office/drawing/2014/main" id="{C39BC0BE-367A-AB4B-AC33-1A5667CB7D1F}"/>
              </a:ext>
            </a:extLst>
          </p:cNvPr>
          <p:cNvGrpSpPr/>
          <p:nvPr userDrawn="1"/>
        </p:nvGrpSpPr>
        <p:grpSpPr>
          <a:xfrm>
            <a:off x="0" y="0"/>
            <a:ext cx="12192000" cy="349624"/>
            <a:chOff x="0" y="0"/>
            <a:chExt cx="12192000" cy="34962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4EA3EC0-EB5A-FD4F-8A27-48F31F8A5155}"/>
                </a:ext>
              </a:extLst>
            </p:cNvPr>
            <p:cNvSpPr/>
            <p:nvPr userDrawn="1"/>
          </p:nvSpPr>
          <p:spPr>
            <a:xfrm>
              <a:off x="0" y="0"/>
              <a:ext cx="12192000" cy="3496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3487798-C68C-404C-A5E8-C9E38178F16F}"/>
                </a:ext>
              </a:extLst>
            </p:cNvPr>
            <p:cNvSpPr/>
            <p:nvPr userDrawn="1"/>
          </p:nvSpPr>
          <p:spPr>
            <a:xfrm>
              <a:off x="11622741" y="0"/>
              <a:ext cx="569259" cy="349624"/>
            </a:xfrm>
            <a:prstGeom prst="rect">
              <a:avLst/>
            </a:prstGeom>
            <a:solidFill>
              <a:srgbClr val="F1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3C0101B-B0F3-7C4E-ACF8-FDFDF7CDEB41}"/>
                </a:ext>
              </a:extLst>
            </p:cNvPr>
            <p:cNvSpPr/>
            <p:nvPr userDrawn="1"/>
          </p:nvSpPr>
          <p:spPr>
            <a:xfrm>
              <a:off x="11069170" y="0"/>
              <a:ext cx="569259" cy="349624"/>
            </a:xfrm>
            <a:prstGeom prst="rect">
              <a:avLst/>
            </a:prstGeom>
            <a:solidFill>
              <a:srgbClr val="A87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7DBCE76-255A-EC4B-85A1-67BF2A6D2DDB}"/>
                </a:ext>
              </a:extLst>
            </p:cNvPr>
            <p:cNvSpPr/>
            <p:nvPr userDrawn="1"/>
          </p:nvSpPr>
          <p:spPr>
            <a:xfrm>
              <a:off x="10499911" y="0"/>
              <a:ext cx="569259" cy="349624"/>
            </a:xfrm>
            <a:prstGeom prst="rect">
              <a:avLst/>
            </a:prstGeom>
            <a:solidFill>
              <a:srgbClr val="6044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489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E25-05FA-754B-A113-61185B7B1284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BB12-1C2E-CF4A-908E-774A12312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" name="组 14">
            <a:extLst>
              <a:ext uri="{FF2B5EF4-FFF2-40B4-BE49-F238E27FC236}">
                <a16:creationId xmlns:a16="http://schemas.microsoft.com/office/drawing/2014/main" id="{B9D56458-7F11-B04E-93CD-0395AFB5F13D}"/>
              </a:ext>
            </a:extLst>
          </p:cNvPr>
          <p:cNvGrpSpPr/>
          <p:nvPr userDrawn="1"/>
        </p:nvGrpSpPr>
        <p:grpSpPr>
          <a:xfrm>
            <a:off x="0" y="0"/>
            <a:ext cx="12192000" cy="349624"/>
            <a:chOff x="0" y="0"/>
            <a:chExt cx="12192000" cy="34962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0CBEEEC-9086-F042-965F-71FC488DCAB2}"/>
                </a:ext>
              </a:extLst>
            </p:cNvPr>
            <p:cNvSpPr/>
            <p:nvPr userDrawn="1"/>
          </p:nvSpPr>
          <p:spPr>
            <a:xfrm>
              <a:off x="0" y="0"/>
              <a:ext cx="12192000" cy="3496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E66FCDD-3679-7049-86F5-F0DF608DD9B6}"/>
                </a:ext>
              </a:extLst>
            </p:cNvPr>
            <p:cNvSpPr/>
            <p:nvPr userDrawn="1"/>
          </p:nvSpPr>
          <p:spPr>
            <a:xfrm>
              <a:off x="11622741" y="0"/>
              <a:ext cx="569259" cy="349624"/>
            </a:xfrm>
            <a:prstGeom prst="rect">
              <a:avLst/>
            </a:prstGeom>
            <a:solidFill>
              <a:srgbClr val="F1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16AD518-D9C0-7240-BF72-95231B1996DE}"/>
                </a:ext>
              </a:extLst>
            </p:cNvPr>
            <p:cNvSpPr/>
            <p:nvPr userDrawn="1"/>
          </p:nvSpPr>
          <p:spPr>
            <a:xfrm>
              <a:off x="11069170" y="0"/>
              <a:ext cx="569259" cy="349624"/>
            </a:xfrm>
            <a:prstGeom prst="rect">
              <a:avLst/>
            </a:prstGeom>
            <a:solidFill>
              <a:srgbClr val="A87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41D30D9-0221-FF47-8632-A28A60AE7200}"/>
                </a:ext>
              </a:extLst>
            </p:cNvPr>
            <p:cNvSpPr/>
            <p:nvPr userDrawn="1"/>
          </p:nvSpPr>
          <p:spPr>
            <a:xfrm>
              <a:off x="10499911" y="0"/>
              <a:ext cx="569259" cy="349624"/>
            </a:xfrm>
            <a:prstGeom prst="rect">
              <a:avLst/>
            </a:prstGeom>
            <a:solidFill>
              <a:srgbClr val="6044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721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E25-05FA-754B-A113-61185B7B1284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BB12-1C2E-CF4A-908E-774A12312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" name="组 14">
            <a:extLst>
              <a:ext uri="{FF2B5EF4-FFF2-40B4-BE49-F238E27FC236}">
                <a16:creationId xmlns:a16="http://schemas.microsoft.com/office/drawing/2014/main" id="{97331E55-D6BB-224D-B60B-452235F769AC}"/>
              </a:ext>
            </a:extLst>
          </p:cNvPr>
          <p:cNvGrpSpPr/>
          <p:nvPr userDrawn="1"/>
        </p:nvGrpSpPr>
        <p:grpSpPr>
          <a:xfrm>
            <a:off x="0" y="0"/>
            <a:ext cx="12192000" cy="349624"/>
            <a:chOff x="0" y="0"/>
            <a:chExt cx="12192000" cy="34962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5AB77F5-93C9-5845-B1AB-551189E3791A}"/>
                </a:ext>
              </a:extLst>
            </p:cNvPr>
            <p:cNvSpPr/>
            <p:nvPr userDrawn="1"/>
          </p:nvSpPr>
          <p:spPr>
            <a:xfrm>
              <a:off x="0" y="0"/>
              <a:ext cx="12192000" cy="3496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A825FE7-0DE5-DC4E-8B24-2F18E2ACC74B}"/>
                </a:ext>
              </a:extLst>
            </p:cNvPr>
            <p:cNvSpPr/>
            <p:nvPr userDrawn="1"/>
          </p:nvSpPr>
          <p:spPr>
            <a:xfrm>
              <a:off x="11622741" y="0"/>
              <a:ext cx="569259" cy="349624"/>
            </a:xfrm>
            <a:prstGeom prst="rect">
              <a:avLst/>
            </a:prstGeom>
            <a:solidFill>
              <a:srgbClr val="F1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594840F-88AF-2949-8F2E-0606515DF3AA}"/>
                </a:ext>
              </a:extLst>
            </p:cNvPr>
            <p:cNvSpPr/>
            <p:nvPr userDrawn="1"/>
          </p:nvSpPr>
          <p:spPr>
            <a:xfrm>
              <a:off x="11069170" y="0"/>
              <a:ext cx="569259" cy="349624"/>
            </a:xfrm>
            <a:prstGeom prst="rect">
              <a:avLst/>
            </a:prstGeom>
            <a:solidFill>
              <a:srgbClr val="A87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CAD36F9-8F63-0E4B-99A9-97039C3168C9}"/>
                </a:ext>
              </a:extLst>
            </p:cNvPr>
            <p:cNvSpPr/>
            <p:nvPr userDrawn="1"/>
          </p:nvSpPr>
          <p:spPr>
            <a:xfrm>
              <a:off x="10499911" y="0"/>
              <a:ext cx="569259" cy="349624"/>
            </a:xfrm>
            <a:prstGeom prst="rect">
              <a:avLst/>
            </a:prstGeom>
            <a:solidFill>
              <a:srgbClr val="6044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093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E25-05FA-754B-A113-61185B7B1284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BB12-1C2E-CF4A-908E-774A12312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" name="组 14">
            <a:extLst>
              <a:ext uri="{FF2B5EF4-FFF2-40B4-BE49-F238E27FC236}">
                <a16:creationId xmlns:a16="http://schemas.microsoft.com/office/drawing/2014/main" id="{983B23C3-E8D9-164A-A73C-86CDFCF58382}"/>
              </a:ext>
            </a:extLst>
          </p:cNvPr>
          <p:cNvGrpSpPr/>
          <p:nvPr userDrawn="1"/>
        </p:nvGrpSpPr>
        <p:grpSpPr>
          <a:xfrm>
            <a:off x="0" y="0"/>
            <a:ext cx="12192000" cy="349624"/>
            <a:chOff x="0" y="0"/>
            <a:chExt cx="12192000" cy="34962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4E113C2-D524-D949-9FFD-0CC5C2D16425}"/>
                </a:ext>
              </a:extLst>
            </p:cNvPr>
            <p:cNvSpPr/>
            <p:nvPr userDrawn="1"/>
          </p:nvSpPr>
          <p:spPr>
            <a:xfrm>
              <a:off x="0" y="0"/>
              <a:ext cx="12192000" cy="3496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3FC4A3D-0BB7-5440-999F-B605F2A6C979}"/>
                </a:ext>
              </a:extLst>
            </p:cNvPr>
            <p:cNvSpPr/>
            <p:nvPr userDrawn="1"/>
          </p:nvSpPr>
          <p:spPr>
            <a:xfrm>
              <a:off x="11622741" y="0"/>
              <a:ext cx="569259" cy="349624"/>
            </a:xfrm>
            <a:prstGeom prst="rect">
              <a:avLst/>
            </a:prstGeom>
            <a:solidFill>
              <a:srgbClr val="F1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7C2A91C-F3A7-EE4C-91E7-BE12261A8D00}"/>
                </a:ext>
              </a:extLst>
            </p:cNvPr>
            <p:cNvSpPr/>
            <p:nvPr userDrawn="1"/>
          </p:nvSpPr>
          <p:spPr>
            <a:xfrm>
              <a:off x="11069170" y="0"/>
              <a:ext cx="569259" cy="349624"/>
            </a:xfrm>
            <a:prstGeom prst="rect">
              <a:avLst/>
            </a:prstGeom>
            <a:solidFill>
              <a:srgbClr val="A87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6EC342B-124F-AB47-89E3-5A79B98DC949}"/>
                </a:ext>
              </a:extLst>
            </p:cNvPr>
            <p:cNvSpPr/>
            <p:nvPr userDrawn="1"/>
          </p:nvSpPr>
          <p:spPr>
            <a:xfrm>
              <a:off x="10499911" y="0"/>
              <a:ext cx="569259" cy="349624"/>
            </a:xfrm>
            <a:prstGeom prst="rect">
              <a:avLst/>
            </a:prstGeom>
            <a:solidFill>
              <a:srgbClr val="6044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537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E25-05FA-754B-A113-61185B7B1284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BB12-1C2E-CF4A-908E-774A12312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4">
            <a:extLst>
              <a:ext uri="{FF2B5EF4-FFF2-40B4-BE49-F238E27FC236}">
                <a16:creationId xmlns:a16="http://schemas.microsoft.com/office/drawing/2014/main" id="{1D36EF9A-6DC0-E14D-92F3-DD9507F7A794}"/>
              </a:ext>
            </a:extLst>
          </p:cNvPr>
          <p:cNvGrpSpPr/>
          <p:nvPr userDrawn="1"/>
        </p:nvGrpSpPr>
        <p:grpSpPr>
          <a:xfrm>
            <a:off x="0" y="0"/>
            <a:ext cx="12192000" cy="349624"/>
            <a:chOff x="0" y="0"/>
            <a:chExt cx="12192000" cy="34962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1EE5076-8706-E643-A58D-6A74560461F6}"/>
                </a:ext>
              </a:extLst>
            </p:cNvPr>
            <p:cNvSpPr/>
            <p:nvPr userDrawn="1"/>
          </p:nvSpPr>
          <p:spPr>
            <a:xfrm>
              <a:off x="0" y="0"/>
              <a:ext cx="12192000" cy="3496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AA81662-5AA1-674C-85AE-7599850EAFB2}"/>
                </a:ext>
              </a:extLst>
            </p:cNvPr>
            <p:cNvSpPr/>
            <p:nvPr userDrawn="1"/>
          </p:nvSpPr>
          <p:spPr>
            <a:xfrm>
              <a:off x="11622741" y="0"/>
              <a:ext cx="569259" cy="349624"/>
            </a:xfrm>
            <a:prstGeom prst="rect">
              <a:avLst/>
            </a:prstGeom>
            <a:solidFill>
              <a:srgbClr val="F1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4633DCC-8EF1-6147-9D3A-59834FE792A7}"/>
                </a:ext>
              </a:extLst>
            </p:cNvPr>
            <p:cNvSpPr/>
            <p:nvPr userDrawn="1"/>
          </p:nvSpPr>
          <p:spPr>
            <a:xfrm>
              <a:off x="11069170" y="0"/>
              <a:ext cx="569259" cy="349624"/>
            </a:xfrm>
            <a:prstGeom prst="rect">
              <a:avLst/>
            </a:prstGeom>
            <a:solidFill>
              <a:srgbClr val="A87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19778DE-9784-8D42-A10D-48220B88D38D}"/>
                </a:ext>
              </a:extLst>
            </p:cNvPr>
            <p:cNvSpPr/>
            <p:nvPr userDrawn="1"/>
          </p:nvSpPr>
          <p:spPr>
            <a:xfrm>
              <a:off x="10499911" y="0"/>
              <a:ext cx="569259" cy="349624"/>
            </a:xfrm>
            <a:prstGeom prst="rect">
              <a:avLst/>
            </a:prstGeom>
            <a:solidFill>
              <a:srgbClr val="6044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935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E25-05FA-754B-A113-61185B7B1284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BB12-1C2E-CF4A-908E-774A12312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 14">
            <a:extLst>
              <a:ext uri="{FF2B5EF4-FFF2-40B4-BE49-F238E27FC236}">
                <a16:creationId xmlns:a16="http://schemas.microsoft.com/office/drawing/2014/main" id="{7203F4F4-F03E-3A49-AE68-19F23604F5F5}"/>
              </a:ext>
            </a:extLst>
          </p:cNvPr>
          <p:cNvGrpSpPr/>
          <p:nvPr userDrawn="1"/>
        </p:nvGrpSpPr>
        <p:grpSpPr>
          <a:xfrm>
            <a:off x="0" y="0"/>
            <a:ext cx="12192000" cy="349624"/>
            <a:chOff x="0" y="0"/>
            <a:chExt cx="12192000" cy="34962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A3DE48E-5638-9645-B11E-7E84CFE101CD}"/>
                </a:ext>
              </a:extLst>
            </p:cNvPr>
            <p:cNvSpPr/>
            <p:nvPr userDrawn="1"/>
          </p:nvSpPr>
          <p:spPr>
            <a:xfrm>
              <a:off x="0" y="0"/>
              <a:ext cx="12192000" cy="3496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9FDC701-A3B0-F84E-AC22-60690D9FF34D}"/>
                </a:ext>
              </a:extLst>
            </p:cNvPr>
            <p:cNvSpPr/>
            <p:nvPr userDrawn="1"/>
          </p:nvSpPr>
          <p:spPr>
            <a:xfrm>
              <a:off x="11622741" y="0"/>
              <a:ext cx="569259" cy="349624"/>
            </a:xfrm>
            <a:prstGeom prst="rect">
              <a:avLst/>
            </a:prstGeom>
            <a:solidFill>
              <a:srgbClr val="F1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C3902B-ABFF-B24C-BF1C-65D9C6FBA75B}"/>
                </a:ext>
              </a:extLst>
            </p:cNvPr>
            <p:cNvSpPr/>
            <p:nvPr userDrawn="1"/>
          </p:nvSpPr>
          <p:spPr>
            <a:xfrm>
              <a:off x="11069170" y="0"/>
              <a:ext cx="569259" cy="349624"/>
            </a:xfrm>
            <a:prstGeom prst="rect">
              <a:avLst/>
            </a:prstGeom>
            <a:solidFill>
              <a:srgbClr val="A87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DA98B6C-507E-204A-87A7-FAF487CC107C}"/>
                </a:ext>
              </a:extLst>
            </p:cNvPr>
            <p:cNvSpPr/>
            <p:nvPr userDrawn="1"/>
          </p:nvSpPr>
          <p:spPr>
            <a:xfrm>
              <a:off x="10499911" y="0"/>
              <a:ext cx="569259" cy="349624"/>
            </a:xfrm>
            <a:prstGeom prst="rect">
              <a:avLst/>
            </a:prstGeom>
            <a:solidFill>
              <a:srgbClr val="6044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30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E25-05FA-754B-A113-61185B7B1284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BB12-1C2E-CF4A-908E-774A12312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6" name="组 14">
            <a:extLst>
              <a:ext uri="{FF2B5EF4-FFF2-40B4-BE49-F238E27FC236}">
                <a16:creationId xmlns:a16="http://schemas.microsoft.com/office/drawing/2014/main" id="{D0A47691-8977-BB4C-A4EB-F4763AECA21C}"/>
              </a:ext>
            </a:extLst>
          </p:cNvPr>
          <p:cNvGrpSpPr/>
          <p:nvPr userDrawn="1"/>
        </p:nvGrpSpPr>
        <p:grpSpPr>
          <a:xfrm>
            <a:off x="0" y="0"/>
            <a:ext cx="12192000" cy="349624"/>
            <a:chOff x="0" y="0"/>
            <a:chExt cx="12192000" cy="34962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0703D6B-82F6-9146-A795-F6D04DC98C86}"/>
                </a:ext>
              </a:extLst>
            </p:cNvPr>
            <p:cNvSpPr/>
            <p:nvPr userDrawn="1"/>
          </p:nvSpPr>
          <p:spPr>
            <a:xfrm>
              <a:off x="0" y="0"/>
              <a:ext cx="12192000" cy="3496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8DEB4E7-16E0-C24B-A98C-ADB90437A51B}"/>
                </a:ext>
              </a:extLst>
            </p:cNvPr>
            <p:cNvSpPr/>
            <p:nvPr userDrawn="1"/>
          </p:nvSpPr>
          <p:spPr>
            <a:xfrm>
              <a:off x="11622741" y="0"/>
              <a:ext cx="569259" cy="349624"/>
            </a:xfrm>
            <a:prstGeom prst="rect">
              <a:avLst/>
            </a:prstGeom>
            <a:solidFill>
              <a:srgbClr val="F1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C0B78AD-80BD-E04D-87E0-F4901FCABCAA}"/>
                </a:ext>
              </a:extLst>
            </p:cNvPr>
            <p:cNvSpPr/>
            <p:nvPr userDrawn="1"/>
          </p:nvSpPr>
          <p:spPr>
            <a:xfrm>
              <a:off x="11069170" y="0"/>
              <a:ext cx="569259" cy="349624"/>
            </a:xfrm>
            <a:prstGeom prst="rect">
              <a:avLst/>
            </a:prstGeom>
            <a:solidFill>
              <a:srgbClr val="A87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3155735-C1C7-8E43-9286-2014CEA39C61}"/>
                </a:ext>
              </a:extLst>
            </p:cNvPr>
            <p:cNvSpPr/>
            <p:nvPr userDrawn="1"/>
          </p:nvSpPr>
          <p:spPr>
            <a:xfrm>
              <a:off x="10499911" y="0"/>
              <a:ext cx="569259" cy="349624"/>
            </a:xfrm>
            <a:prstGeom prst="rect">
              <a:avLst/>
            </a:prstGeom>
            <a:solidFill>
              <a:srgbClr val="6044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308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E25-05FA-754B-A113-61185B7B1284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BB12-1C2E-CF4A-908E-774A12312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组 14">
            <a:extLst>
              <a:ext uri="{FF2B5EF4-FFF2-40B4-BE49-F238E27FC236}">
                <a16:creationId xmlns:a16="http://schemas.microsoft.com/office/drawing/2014/main" id="{F5E14A09-F627-E34A-82ED-8665EA979C11}"/>
              </a:ext>
            </a:extLst>
          </p:cNvPr>
          <p:cNvGrpSpPr/>
          <p:nvPr userDrawn="1"/>
        </p:nvGrpSpPr>
        <p:grpSpPr>
          <a:xfrm>
            <a:off x="0" y="0"/>
            <a:ext cx="12192000" cy="349624"/>
            <a:chOff x="0" y="0"/>
            <a:chExt cx="12192000" cy="34962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D2C856D-CF75-7644-B645-5F781CD995D1}"/>
                </a:ext>
              </a:extLst>
            </p:cNvPr>
            <p:cNvSpPr/>
            <p:nvPr userDrawn="1"/>
          </p:nvSpPr>
          <p:spPr>
            <a:xfrm>
              <a:off x="0" y="0"/>
              <a:ext cx="12192000" cy="3496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62DF7E6-0578-8341-BA15-B495E8E2D231}"/>
                </a:ext>
              </a:extLst>
            </p:cNvPr>
            <p:cNvSpPr/>
            <p:nvPr userDrawn="1"/>
          </p:nvSpPr>
          <p:spPr>
            <a:xfrm>
              <a:off x="11622741" y="0"/>
              <a:ext cx="569259" cy="349624"/>
            </a:xfrm>
            <a:prstGeom prst="rect">
              <a:avLst/>
            </a:prstGeom>
            <a:solidFill>
              <a:srgbClr val="F1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11FE3EC-A72D-FC4F-A1F2-44F18063DC4E}"/>
                </a:ext>
              </a:extLst>
            </p:cNvPr>
            <p:cNvSpPr/>
            <p:nvPr userDrawn="1"/>
          </p:nvSpPr>
          <p:spPr>
            <a:xfrm>
              <a:off x="11069170" y="0"/>
              <a:ext cx="569259" cy="349624"/>
            </a:xfrm>
            <a:prstGeom prst="rect">
              <a:avLst/>
            </a:prstGeom>
            <a:solidFill>
              <a:srgbClr val="A87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3FD556-1B74-1649-810D-A428D37C3317}"/>
                </a:ext>
              </a:extLst>
            </p:cNvPr>
            <p:cNvSpPr/>
            <p:nvPr userDrawn="1"/>
          </p:nvSpPr>
          <p:spPr>
            <a:xfrm>
              <a:off x="10499911" y="0"/>
              <a:ext cx="569259" cy="349624"/>
            </a:xfrm>
            <a:prstGeom prst="rect">
              <a:avLst/>
            </a:prstGeom>
            <a:solidFill>
              <a:srgbClr val="6044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567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E25-05FA-754B-A113-61185B7B1284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BB12-1C2E-CF4A-908E-774A12312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4">
            <a:extLst>
              <a:ext uri="{FF2B5EF4-FFF2-40B4-BE49-F238E27FC236}">
                <a16:creationId xmlns:a16="http://schemas.microsoft.com/office/drawing/2014/main" id="{104B9D74-CED3-7A43-9DF3-0C7B6635640F}"/>
              </a:ext>
            </a:extLst>
          </p:cNvPr>
          <p:cNvGrpSpPr/>
          <p:nvPr userDrawn="1"/>
        </p:nvGrpSpPr>
        <p:grpSpPr>
          <a:xfrm>
            <a:off x="0" y="0"/>
            <a:ext cx="12192000" cy="349624"/>
            <a:chOff x="0" y="0"/>
            <a:chExt cx="12192000" cy="34962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8C1360-0ECD-C44C-9CB2-8B2E1C78DEF5}"/>
                </a:ext>
              </a:extLst>
            </p:cNvPr>
            <p:cNvSpPr/>
            <p:nvPr userDrawn="1"/>
          </p:nvSpPr>
          <p:spPr>
            <a:xfrm>
              <a:off x="0" y="0"/>
              <a:ext cx="12192000" cy="3496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CDEA31-3AA8-904A-92F5-A04F627326C0}"/>
                </a:ext>
              </a:extLst>
            </p:cNvPr>
            <p:cNvSpPr/>
            <p:nvPr userDrawn="1"/>
          </p:nvSpPr>
          <p:spPr>
            <a:xfrm>
              <a:off x="11622741" y="0"/>
              <a:ext cx="569259" cy="349624"/>
            </a:xfrm>
            <a:prstGeom prst="rect">
              <a:avLst/>
            </a:prstGeom>
            <a:solidFill>
              <a:srgbClr val="F1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1D084B8-E829-6642-8F6B-E81E1833AC0A}"/>
                </a:ext>
              </a:extLst>
            </p:cNvPr>
            <p:cNvSpPr/>
            <p:nvPr userDrawn="1"/>
          </p:nvSpPr>
          <p:spPr>
            <a:xfrm>
              <a:off x="11069170" y="0"/>
              <a:ext cx="569259" cy="349624"/>
            </a:xfrm>
            <a:prstGeom prst="rect">
              <a:avLst/>
            </a:prstGeom>
            <a:solidFill>
              <a:srgbClr val="A87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FDFE265-6178-F440-9081-51FE58DB6974}"/>
                </a:ext>
              </a:extLst>
            </p:cNvPr>
            <p:cNvSpPr/>
            <p:nvPr userDrawn="1"/>
          </p:nvSpPr>
          <p:spPr>
            <a:xfrm>
              <a:off x="10499911" y="0"/>
              <a:ext cx="569259" cy="349624"/>
            </a:xfrm>
            <a:prstGeom prst="rect">
              <a:avLst/>
            </a:prstGeom>
            <a:solidFill>
              <a:srgbClr val="6044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914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E25-05FA-754B-A113-61185B7B1284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BB12-1C2E-CF4A-908E-774A12312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4">
            <a:extLst>
              <a:ext uri="{FF2B5EF4-FFF2-40B4-BE49-F238E27FC236}">
                <a16:creationId xmlns:a16="http://schemas.microsoft.com/office/drawing/2014/main" id="{0061521D-A01F-6946-86DB-23134453C466}"/>
              </a:ext>
            </a:extLst>
          </p:cNvPr>
          <p:cNvGrpSpPr/>
          <p:nvPr userDrawn="1"/>
        </p:nvGrpSpPr>
        <p:grpSpPr>
          <a:xfrm>
            <a:off x="0" y="0"/>
            <a:ext cx="12192000" cy="349624"/>
            <a:chOff x="0" y="0"/>
            <a:chExt cx="12192000" cy="34962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07D77E1-F722-5946-BEF2-E60E276FF61D}"/>
                </a:ext>
              </a:extLst>
            </p:cNvPr>
            <p:cNvSpPr/>
            <p:nvPr userDrawn="1"/>
          </p:nvSpPr>
          <p:spPr>
            <a:xfrm>
              <a:off x="0" y="0"/>
              <a:ext cx="12192000" cy="3496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3279330-87C7-BC41-8563-00D78FA02269}"/>
                </a:ext>
              </a:extLst>
            </p:cNvPr>
            <p:cNvSpPr/>
            <p:nvPr userDrawn="1"/>
          </p:nvSpPr>
          <p:spPr>
            <a:xfrm>
              <a:off x="11622741" y="0"/>
              <a:ext cx="569259" cy="349624"/>
            </a:xfrm>
            <a:prstGeom prst="rect">
              <a:avLst/>
            </a:prstGeom>
            <a:solidFill>
              <a:srgbClr val="F1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1BC2AC2-788E-FB4D-8983-002364DC9903}"/>
                </a:ext>
              </a:extLst>
            </p:cNvPr>
            <p:cNvSpPr/>
            <p:nvPr userDrawn="1"/>
          </p:nvSpPr>
          <p:spPr>
            <a:xfrm>
              <a:off x="11069170" y="0"/>
              <a:ext cx="569259" cy="349624"/>
            </a:xfrm>
            <a:prstGeom prst="rect">
              <a:avLst/>
            </a:prstGeom>
            <a:solidFill>
              <a:srgbClr val="A87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C11A48F-BAFE-0A49-B8F2-0045052C268E}"/>
                </a:ext>
              </a:extLst>
            </p:cNvPr>
            <p:cNvSpPr/>
            <p:nvPr userDrawn="1"/>
          </p:nvSpPr>
          <p:spPr>
            <a:xfrm>
              <a:off x="10499911" y="0"/>
              <a:ext cx="569259" cy="349624"/>
            </a:xfrm>
            <a:prstGeom prst="rect">
              <a:avLst/>
            </a:prstGeom>
            <a:solidFill>
              <a:srgbClr val="6044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643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9EE25-05FA-754B-A113-61185B7B1284}" type="datetimeFigureOut">
              <a:rPr kumimoji="1" lang="zh-CN" altLang="en-US" smtClean="0"/>
              <a:t>2022/10/25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DBB12-1C2E-CF4A-908E-774A12312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64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4000" dirty="0"/>
              <a:t>GAN intro and application with </a:t>
            </a:r>
            <a:r>
              <a:rPr kumimoji="1" lang="en-US" altLang="zh-CN" sz="4000" dirty="0" err="1"/>
              <a:t>mnist</a:t>
            </a:r>
            <a:endParaRPr kumimoji="1"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- By Zhang </a:t>
            </a:r>
            <a:r>
              <a:rPr kumimoji="1" lang="en-US" altLang="zh-CN" dirty="0" err="1"/>
              <a:t>Kaichen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22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 and future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GAN might be hard to train and adjust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It might hard to tell when to stop training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Supervised learning and semi-supervised learning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0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MNIST demo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F794D8-3D85-AF4F-9441-97A55D8C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5" y="1690688"/>
            <a:ext cx="2442028" cy="14800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FDFEB9-675F-264B-B402-3A3C86E11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091" y="4049486"/>
            <a:ext cx="2505818" cy="1670545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1F3981F-6462-8944-AEFB-1295472D8E00}"/>
              </a:ext>
            </a:extLst>
          </p:cNvPr>
          <p:cNvGrpSpPr/>
          <p:nvPr/>
        </p:nvGrpSpPr>
        <p:grpSpPr>
          <a:xfrm>
            <a:off x="415971" y="3472543"/>
            <a:ext cx="844458" cy="2420061"/>
            <a:chOff x="1156607" y="2932706"/>
            <a:chExt cx="1072080" cy="307238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8FC545C-87C3-BB41-BE42-C9C7B3247A68}"/>
                </a:ext>
              </a:extLst>
            </p:cNvPr>
            <p:cNvSpPr/>
            <p:nvPr/>
          </p:nvSpPr>
          <p:spPr>
            <a:xfrm>
              <a:off x="1156607" y="2932706"/>
              <a:ext cx="1072080" cy="30723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E02A81D-5845-544C-A85B-60BE3AE7399C}"/>
                </a:ext>
              </a:extLst>
            </p:cNvPr>
            <p:cNvSpPr txBox="1"/>
            <p:nvPr/>
          </p:nvSpPr>
          <p:spPr>
            <a:xfrm>
              <a:off x="1461814" y="3097298"/>
              <a:ext cx="461665" cy="2743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 dirty="0"/>
                <a:t>Random Input</a:t>
              </a:r>
              <a:endParaRPr kumimoji="1"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3806C64-E414-AF47-A811-A367D7467900}"/>
              </a:ext>
            </a:extLst>
          </p:cNvPr>
          <p:cNvGrpSpPr/>
          <p:nvPr/>
        </p:nvGrpSpPr>
        <p:grpSpPr>
          <a:xfrm>
            <a:off x="2629531" y="3472542"/>
            <a:ext cx="844458" cy="2420061"/>
            <a:chOff x="1156607" y="2932706"/>
            <a:chExt cx="1072080" cy="307238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AD97AC2-99AE-EF46-94AE-F68365A54A2C}"/>
                </a:ext>
              </a:extLst>
            </p:cNvPr>
            <p:cNvSpPr/>
            <p:nvPr/>
          </p:nvSpPr>
          <p:spPr>
            <a:xfrm>
              <a:off x="1156607" y="2932706"/>
              <a:ext cx="1072080" cy="30723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8532268-3C8E-1E4C-963D-520A5C70884F}"/>
                </a:ext>
              </a:extLst>
            </p:cNvPr>
            <p:cNvSpPr txBox="1"/>
            <p:nvPr/>
          </p:nvSpPr>
          <p:spPr>
            <a:xfrm>
              <a:off x="1337373" y="3097298"/>
              <a:ext cx="586106" cy="2743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 dirty="0"/>
                <a:t>Generator</a:t>
              </a:r>
              <a:endParaRPr kumimoji="1" lang="zh-CN" altLang="en-US" dirty="0"/>
            </a:p>
          </p:txBody>
        </p:sp>
      </p:grpSp>
      <p:sp>
        <p:nvSpPr>
          <p:cNvPr id="13" name="下箭头 12">
            <a:extLst>
              <a:ext uri="{FF2B5EF4-FFF2-40B4-BE49-F238E27FC236}">
                <a16:creationId xmlns:a16="http://schemas.microsoft.com/office/drawing/2014/main" id="{82DA4504-56A5-F44B-BF8A-5428512001F1}"/>
              </a:ext>
            </a:extLst>
          </p:cNvPr>
          <p:cNvSpPr/>
          <p:nvPr/>
        </p:nvSpPr>
        <p:spPr>
          <a:xfrm rot="16200000">
            <a:off x="1797164" y="4404993"/>
            <a:ext cx="348343" cy="61118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298E0AB7-B3DD-0944-9781-61B4EF8FE4EF}"/>
              </a:ext>
            </a:extLst>
          </p:cNvPr>
          <p:cNvSpPr/>
          <p:nvPr/>
        </p:nvSpPr>
        <p:spPr>
          <a:xfrm rot="16200000">
            <a:off x="4122919" y="4404992"/>
            <a:ext cx="348343" cy="61118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7242806-BD26-0342-A436-2598E4CB46DA}"/>
              </a:ext>
            </a:extLst>
          </p:cNvPr>
          <p:cNvGrpSpPr/>
          <p:nvPr/>
        </p:nvGrpSpPr>
        <p:grpSpPr>
          <a:xfrm rot="16200000">
            <a:off x="6691371" y="1131518"/>
            <a:ext cx="844458" cy="2420061"/>
            <a:chOff x="1156607" y="2932706"/>
            <a:chExt cx="1072080" cy="307238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9EA3423-52A4-8248-A578-29F809F8ADE2}"/>
                </a:ext>
              </a:extLst>
            </p:cNvPr>
            <p:cNvSpPr/>
            <p:nvPr/>
          </p:nvSpPr>
          <p:spPr>
            <a:xfrm>
              <a:off x="1156607" y="2932706"/>
              <a:ext cx="1072080" cy="307238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3969E-4198-A541-B70C-B09B4EBE41B9}"/>
                </a:ext>
              </a:extLst>
            </p:cNvPr>
            <p:cNvSpPr txBox="1"/>
            <p:nvPr/>
          </p:nvSpPr>
          <p:spPr>
            <a:xfrm>
              <a:off x="1337374" y="3097297"/>
              <a:ext cx="586106" cy="2743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 dirty="0"/>
                <a:t>Discriminator</a:t>
              </a:r>
              <a:endParaRPr kumimoji="1" lang="zh-CN" altLang="en-US" dirty="0"/>
            </a:p>
          </p:txBody>
        </p:sp>
      </p:grpSp>
      <p:sp>
        <p:nvSpPr>
          <p:cNvPr id="18" name="下箭头 17">
            <a:extLst>
              <a:ext uri="{FF2B5EF4-FFF2-40B4-BE49-F238E27FC236}">
                <a16:creationId xmlns:a16="http://schemas.microsoft.com/office/drawing/2014/main" id="{3CF42626-909A-3048-AD78-9BA842DE2FC4}"/>
              </a:ext>
            </a:extLst>
          </p:cNvPr>
          <p:cNvSpPr/>
          <p:nvPr/>
        </p:nvSpPr>
        <p:spPr>
          <a:xfrm rot="16200000">
            <a:off x="4772968" y="2035956"/>
            <a:ext cx="348343" cy="61118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FA388D65-7F43-5345-9CF4-546FBD583E6D}"/>
              </a:ext>
            </a:extLst>
          </p:cNvPr>
          <p:cNvSpPr/>
          <p:nvPr/>
        </p:nvSpPr>
        <p:spPr>
          <a:xfrm rot="12774901">
            <a:off x="6939429" y="3123405"/>
            <a:ext cx="348343" cy="61118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下箭头 19">
            <a:extLst>
              <a:ext uri="{FF2B5EF4-FFF2-40B4-BE49-F238E27FC236}">
                <a16:creationId xmlns:a16="http://schemas.microsoft.com/office/drawing/2014/main" id="{45EF28EC-536E-764C-BCE0-B40E2C8ACB38}"/>
              </a:ext>
            </a:extLst>
          </p:cNvPr>
          <p:cNvSpPr/>
          <p:nvPr/>
        </p:nvSpPr>
        <p:spPr>
          <a:xfrm rot="16200000">
            <a:off x="8800295" y="2035954"/>
            <a:ext cx="348343" cy="61118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C099EAD-1D99-7748-A46B-52DEB8112661}"/>
              </a:ext>
            </a:extLst>
          </p:cNvPr>
          <p:cNvGrpSpPr/>
          <p:nvPr/>
        </p:nvGrpSpPr>
        <p:grpSpPr>
          <a:xfrm rot="16200000">
            <a:off x="10307028" y="1133629"/>
            <a:ext cx="844458" cy="2420061"/>
            <a:chOff x="1156607" y="2932706"/>
            <a:chExt cx="1072080" cy="307238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12C671B-4842-B64F-95BC-6BBE28383F9D}"/>
                </a:ext>
              </a:extLst>
            </p:cNvPr>
            <p:cNvSpPr/>
            <p:nvPr/>
          </p:nvSpPr>
          <p:spPr>
            <a:xfrm>
              <a:off x="1156607" y="2932706"/>
              <a:ext cx="1072080" cy="307238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DDA7A3F-E00C-9249-8F7D-C7EFF93F1FC1}"/>
                </a:ext>
              </a:extLst>
            </p:cNvPr>
            <p:cNvSpPr txBox="1"/>
            <p:nvPr/>
          </p:nvSpPr>
          <p:spPr>
            <a:xfrm>
              <a:off x="1337374" y="3097297"/>
              <a:ext cx="586106" cy="2743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 dirty="0"/>
                <a:t>Discriminator loss</a:t>
              </a:r>
              <a:endParaRPr kumimoji="1"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D8A5D41-B2A2-B949-A2B6-93EEA8E5545D}"/>
              </a:ext>
            </a:extLst>
          </p:cNvPr>
          <p:cNvGrpSpPr/>
          <p:nvPr/>
        </p:nvGrpSpPr>
        <p:grpSpPr>
          <a:xfrm rot="16200000">
            <a:off x="10307029" y="3133140"/>
            <a:ext cx="844458" cy="2420061"/>
            <a:chOff x="1156607" y="2932706"/>
            <a:chExt cx="1072080" cy="3072384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935C7AE-F940-1149-8D46-64DE7D715471}"/>
                </a:ext>
              </a:extLst>
            </p:cNvPr>
            <p:cNvSpPr/>
            <p:nvPr/>
          </p:nvSpPr>
          <p:spPr>
            <a:xfrm>
              <a:off x="1156607" y="2932706"/>
              <a:ext cx="1072080" cy="307238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36D931D-C036-ED48-AB29-7D2EB7E3CBE8}"/>
                </a:ext>
              </a:extLst>
            </p:cNvPr>
            <p:cNvSpPr txBox="1"/>
            <p:nvPr/>
          </p:nvSpPr>
          <p:spPr>
            <a:xfrm>
              <a:off x="1337374" y="3097297"/>
              <a:ext cx="586106" cy="2743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 dirty="0"/>
                <a:t>Generator loss</a:t>
              </a:r>
              <a:endParaRPr kumimoji="1" lang="zh-CN" altLang="en-US" dirty="0"/>
            </a:p>
          </p:txBody>
        </p:sp>
      </p:grpSp>
      <p:sp>
        <p:nvSpPr>
          <p:cNvPr id="30" name="下箭头 29">
            <a:extLst>
              <a:ext uri="{FF2B5EF4-FFF2-40B4-BE49-F238E27FC236}">
                <a16:creationId xmlns:a16="http://schemas.microsoft.com/office/drawing/2014/main" id="{B7D004A9-63C1-F847-B25F-80260AEA27EE}"/>
              </a:ext>
            </a:extLst>
          </p:cNvPr>
          <p:cNvSpPr/>
          <p:nvPr/>
        </p:nvSpPr>
        <p:spPr>
          <a:xfrm rot="18566706">
            <a:off x="8748570" y="3193768"/>
            <a:ext cx="348343" cy="61118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B870EF4-0479-D642-86C7-E00CBB943348}"/>
              </a:ext>
            </a:extLst>
          </p:cNvPr>
          <p:cNvSpPr txBox="1"/>
          <p:nvPr/>
        </p:nvSpPr>
        <p:spPr>
          <a:xfrm>
            <a:off x="838200" y="6212114"/>
            <a:ext cx="705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Github</a:t>
            </a:r>
            <a:r>
              <a:rPr kumimoji="1" lang="en-US" altLang="zh-CN" dirty="0"/>
              <a:t> link: 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/kcz358/GAN-</a:t>
            </a:r>
            <a:r>
              <a:rPr kumimoji="1" lang="en-US" altLang="zh-CN" dirty="0" err="1"/>
              <a:t>mnist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3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A1B728-11BA-FD41-AFB1-44D2869C04E1}"/>
              </a:ext>
            </a:extLst>
          </p:cNvPr>
          <p:cNvSpPr txBox="1"/>
          <p:nvPr/>
        </p:nvSpPr>
        <p:spPr>
          <a:xfrm>
            <a:off x="838200" y="1973943"/>
            <a:ext cx="747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Generative Adversarial Networks (https://</a:t>
            </a:r>
            <a:r>
              <a:rPr lang="en-US" altLang="zh-CN" b="1" dirty="0" err="1"/>
              <a:t>arxiv.org</a:t>
            </a:r>
            <a:r>
              <a:rPr lang="en-US" altLang="zh-CN" b="1" dirty="0"/>
              <a:t>/abs/1406.2661)</a:t>
            </a:r>
            <a:r>
              <a:rPr kumimoji="1" lang="en-US" altLang="zh-CN" b="1" dirty="0"/>
              <a:t> 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83768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Thank you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09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DADA9E4-C124-2345-A6B6-0A84D77E3FE0}"/>
              </a:ext>
            </a:extLst>
          </p:cNvPr>
          <p:cNvGrpSpPr/>
          <p:nvPr/>
        </p:nvGrpSpPr>
        <p:grpSpPr>
          <a:xfrm>
            <a:off x="1472184" y="2027258"/>
            <a:ext cx="3733800" cy="1341120"/>
            <a:chOff x="1033272" y="2087880"/>
            <a:chExt cx="3733800" cy="1341120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640A4A75-F95F-394C-8DAA-2EAA937B83E8}"/>
                </a:ext>
              </a:extLst>
            </p:cNvPr>
            <p:cNvSpPr/>
            <p:nvPr/>
          </p:nvSpPr>
          <p:spPr>
            <a:xfrm>
              <a:off x="1033272" y="2087880"/>
              <a:ext cx="3733800" cy="1341120"/>
            </a:xfrm>
            <a:prstGeom prst="roundRect">
              <a:avLst/>
            </a:prstGeom>
            <a:noFill/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A983D45F-2266-244E-8AAA-39A237668198}"/>
                </a:ext>
              </a:extLst>
            </p:cNvPr>
            <p:cNvCxnSpPr/>
            <p:nvPr/>
          </p:nvCxnSpPr>
          <p:spPr>
            <a:xfrm>
              <a:off x="1755648" y="2987040"/>
              <a:ext cx="21945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023752F-B04B-6D4D-BE7C-A5BF26AB17C1}"/>
                </a:ext>
              </a:extLst>
            </p:cNvPr>
            <p:cNvSpPr txBox="1"/>
            <p:nvPr/>
          </p:nvSpPr>
          <p:spPr>
            <a:xfrm>
              <a:off x="1755648" y="2419112"/>
              <a:ext cx="2194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Introduction to GAN</a:t>
              </a:r>
              <a:endParaRPr kumimoji="1"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0C38103-DE39-3F47-8508-45CD9ACC341D}"/>
              </a:ext>
            </a:extLst>
          </p:cNvPr>
          <p:cNvGrpSpPr/>
          <p:nvPr/>
        </p:nvGrpSpPr>
        <p:grpSpPr>
          <a:xfrm>
            <a:off x="7434072" y="2027258"/>
            <a:ext cx="3733800" cy="1341120"/>
            <a:chOff x="1033272" y="2087880"/>
            <a:chExt cx="3733800" cy="1341120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4C2CF1EE-6DD0-8A41-82DA-8748DE6445C0}"/>
                </a:ext>
              </a:extLst>
            </p:cNvPr>
            <p:cNvSpPr/>
            <p:nvPr/>
          </p:nvSpPr>
          <p:spPr>
            <a:xfrm>
              <a:off x="1033272" y="2087880"/>
              <a:ext cx="3733800" cy="1341120"/>
            </a:xfrm>
            <a:prstGeom prst="round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A6E9D398-9483-B543-B6BB-67FF6E6939F5}"/>
                </a:ext>
              </a:extLst>
            </p:cNvPr>
            <p:cNvCxnSpPr/>
            <p:nvPr/>
          </p:nvCxnSpPr>
          <p:spPr>
            <a:xfrm>
              <a:off x="1755648" y="2987040"/>
              <a:ext cx="21945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169859E-8012-AF40-8A40-2FDE61374B36}"/>
                </a:ext>
              </a:extLst>
            </p:cNvPr>
            <p:cNvSpPr txBox="1"/>
            <p:nvPr/>
          </p:nvSpPr>
          <p:spPr>
            <a:xfrm>
              <a:off x="1429512" y="2417051"/>
              <a:ext cx="2889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Theoretical analysis</a:t>
              </a:r>
              <a:endParaRPr kumimoji="1"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4276599-8FE5-AE49-980B-0781740234EF}"/>
              </a:ext>
            </a:extLst>
          </p:cNvPr>
          <p:cNvGrpSpPr/>
          <p:nvPr/>
        </p:nvGrpSpPr>
        <p:grpSpPr>
          <a:xfrm>
            <a:off x="1472184" y="4410794"/>
            <a:ext cx="3733800" cy="1341120"/>
            <a:chOff x="1033272" y="2087880"/>
            <a:chExt cx="3733800" cy="1341120"/>
          </a:xfrm>
        </p:grpSpPr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1D4F2827-6E57-0F45-ABB0-9A19DDD579A9}"/>
                </a:ext>
              </a:extLst>
            </p:cNvPr>
            <p:cNvSpPr/>
            <p:nvPr/>
          </p:nvSpPr>
          <p:spPr>
            <a:xfrm>
              <a:off x="1033272" y="2087880"/>
              <a:ext cx="3733800" cy="1341120"/>
            </a:xfrm>
            <a:prstGeom prst="roundRect">
              <a:avLst/>
            </a:prstGeom>
            <a:noFill/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EACB3FCF-9A26-904D-BCAA-F007211D0798}"/>
                </a:ext>
              </a:extLst>
            </p:cNvPr>
            <p:cNvCxnSpPr/>
            <p:nvPr/>
          </p:nvCxnSpPr>
          <p:spPr>
            <a:xfrm>
              <a:off x="1755648" y="2987040"/>
              <a:ext cx="21945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8178410-2ECD-484F-8B41-AC5FFC9DB610}"/>
                </a:ext>
              </a:extLst>
            </p:cNvPr>
            <p:cNvSpPr txBox="1"/>
            <p:nvPr/>
          </p:nvSpPr>
          <p:spPr>
            <a:xfrm>
              <a:off x="1455420" y="2465909"/>
              <a:ext cx="2889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Conclusion and future work</a:t>
              </a:r>
              <a:endParaRPr kumimoji="1"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EA16F06-F370-5C4C-9E63-3A7B87750A58}"/>
              </a:ext>
            </a:extLst>
          </p:cNvPr>
          <p:cNvGrpSpPr/>
          <p:nvPr/>
        </p:nvGrpSpPr>
        <p:grpSpPr>
          <a:xfrm>
            <a:off x="7386828" y="4410794"/>
            <a:ext cx="3733800" cy="1341120"/>
            <a:chOff x="1033272" y="2087880"/>
            <a:chExt cx="3733800" cy="1341120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13AE6CE1-4AE4-314E-9143-5617BC98CFC6}"/>
                </a:ext>
              </a:extLst>
            </p:cNvPr>
            <p:cNvSpPr/>
            <p:nvPr/>
          </p:nvSpPr>
          <p:spPr>
            <a:xfrm>
              <a:off x="1033272" y="2087880"/>
              <a:ext cx="3733800" cy="1341120"/>
            </a:xfrm>
            <a:prstGeom prst="roundRect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ADCFA90-461F-AD4F-8B74-84D71D26064E}"/>
                </a:ext>
              </a:extLst>
            </p:cNvPr>
            <p:cNvCxnSpPr/>
            <p:nvPr/>
          </p:nvCxnSpPr>
          <p:spPr>
            <a:xfrm>
              <a:off x="1755648" y="2987040"/>
              <a:ext cx="21945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A1C32CA-CFCF-CA44-99F9-C21A19563F40}"/>
                </a:ext>
              </a:extLst>
            </p:cNvPr>
            <p:cNvSpPr txBox="1"/>
            <p:nvPr/>
          </p:nvSpPr>
          <p:spPr>
            <a:xfrm>
              <a:off x="1502664" y="2465909"/>
              <a:ext cx="2889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Demo with </a:t>
              </a:r>
              <a:r>
                <a:rPr kumimoji="1" lang="en-US" altLang="zh-CN" dirty="0" err="1"/>
                <a:t>mnist</a:t>
              </a:r>
              <a:r>
                <a:rPr kumimoji="1" lang="en-US" altLang="zh-CN" dirty="0"/>
                <a:t> dataset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118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 to GAN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32DF15-F844-5C4E-8EB8-616D263AE615}"/>
              </a:ext>
            </a:extLst>
          </p:cNvPr>
          <p:cNvSpPr txBox="1"/>
          <p:nvPr/>
        </p:nvSpPr>
        <p:spPr>
          <a:xfrm>
            <a:off x="838200" y="1799771"/>
            <a:ext cx="5388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Generative adversarial network</a:t>
            </a:r>
          </a:p>
          <a:p>
            <a:endParaRPr kumimoji="1" lang="zh-CN" altLang="en-US" sz="20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E40BB45-8A5F-6842-AEA7-98113A95FEBC}"/>
              </a:ext>
            </a:extLst>
          </p:cNvPr>
          <p:cNvGrpSpPr/>
          <p:nvPr/>
        </p:nvGrpSpPr>
        <p:grpSpPr>
          <a:xfrm>
            <a:off x="1156607" y="2932706"/>
            <a:ext cx="1072080" cy="3072384"/>
            <a:chOff x="1156607" y="2932706"/>
            <a:chExt cx="1072080" cy="307238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26375BF-0973-C945-A649-A81B94BC1924}"/>
                </a:ext>
              </a:extLst>
            </p:cNvPr>
            <p:cNvSpPr/>
            <p:nvPr/>
          </p:nvSpPr>
          <p:spPr>
            <a:xfrm>
              <a:off x="1156607" y="2932706"/>
              <a:ext cx="1072080" cy="30723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5C553D1-AF31-C249-B699-89B454BFE6A4}"/>
                </a:ext>
              </a:extLst>
            </p:cNvPr>
            <p:cNvSpPr txBox="1"/>
            <p:nvPr/>
          </p:nvSpPr>
          <p:spPr>
            <a:xfrm>
              <a:off x="1461814" y="3097298"/>
              <a:ext cx="461665" cy="2743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 dirty="0"/>
                <a:t>Random Input</a:t>
              </a:r>
              <a:endParaRPr kumimoji="1" lang="zh-CN" altLang="en-US" dirty="0"/>
            </a:p>
          </p:txBody>
        </p:sp>
      </p:grpSp>
      <p:sp>
        <p:nvSpPr>
          <p:cNvPr id="7" name="右箭头 6">
            <a:extLst>
              <a:ext uri="{FF2B5EF4-FFF2-40B4-BE49-F238E27FC236}">
                <a16:creationId xmlns:a16="http://schemas.microsoft.com/office/drawing/2014/main" id="{32FD42CF-6A11-4740-84FE-42DD4E862260}"/>
              </a:ext>
            </a:extLst>
          </p:cNvPr>
          <p:cNvSpPr/>
          <p:nvPr/>
        </p:nvSpPr>
        <p:spPr>
          <a:xfrm>
            <a:off x="2601767" y="4169664"/>
            <a:ext cx="938784" cy="5364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057D4CA-5271-A348-A714-96BBCC793AC1}"/>
              </a:ext>
            </a:extLst>
          </p:cNvPr>
          <p:cNvGrpSpPr/>
          <p:nvPr/>
        </p:nvGrpSpPr>
        <p:grpSpPr>
          <a:xfrm>
            <a:off x="3913632" y="2932706"/>
            <a:ext cx="2450592" cy="3072384"/>
            <a:chOff x="3913632" y="2932706"/>
            <a:chExt cx="2450592" cy="307238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7344DB4-CB31-1A42-849A-2DF170028AB3}"/>
                </a:ext>
              </a:extLst>
            </p:cNvPr>
            <p:cNvSpPr/>
            <p:nvPr/>
          </p:nvSpPr>
          <p:spPr>
            <a:xfrm>
              <a:off x="3913632" y="2932706"/>
              <a:ext cx="2450592" cy="30723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A0408E-E53E-344E-8367-1006334962F9}"/>
                </a:ext>
              </a:extLst>
            </p:cNvPr>
            <p:cNvSpPr txBox="1"/>
            <p:nvPr/>
          </p:nvSpPr>
          <p:spPr>
            <a:xfrm>
              <a:off x="4242816" y="4253222"/>
              <a:ext cx="1792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Generator</a:t>
              </a:r>
              <a:endParaRPr kumimoji="1" lang="zh-CN" altLang="en-US" dirty="0"/>
            </a:p>
          </p:txBody>
        </p:sp>
      </p:grpSp>
      <p:sp>
        <p:nvSpPr>
          <p:cNvPr id="10" name="右箭头 9">
            <a:extLst>
              <a:ext uri="{FF2B5EF4-FFF2-40B4-BE49-F238E27FC236}">
                <a16:creationId xmlns:a16="http://schemas.microsoft.com/office/drawing/2014/main" id="{28EF0020-7852-0D43-BDBE-8C5E3B9BB1CB}"/>
              </a:ext>
            </a:extLst>
          </p:cNvPr>
          <p:cNvSpPr/>
          <p:nvPr/>
        </p:nvSpPr>
        <p:spPr>
          <a:xfrm>
            <a:off x="6932376" y="4169664"/>
            <a:ext cx="938784" cy="5364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9DDC4E9-CC8D-6640-914C-BD2F3D832751}"/>
              </a:ext>
            </a:extLst>
          </p:cNvPr>
          <p:cNvGrpSpPr/>
          <p:nvPr/>
        </p:nvGrpSpPr>
        <p:grpSpPr>
          <a:xfrm>
            <a:off x="8439312" y="2935754"/>
            <a:ext cx="1072080" cy="3072384"/>
            <a:chOff x="8439312" y="2935754"/>
            <a:chExt cx="1072080" cy="307238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EE8B874-7DC0-194B-98C0-37ADFFE909EF}"/>
                </a:ext>
              </a:extLst>
            </p:cNvPr>
            <p:cNvSpPr/>
            <p:nvPr/>
          </p:nvSpPr>
          <p:spPr>
            <a:xfrm>
              <a:off x="8439312" y="2935754"/>
              <a:ext cx="1072080" cy="30723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58F0ACA-B7A4-5D41-A84E-5412E1CB182A}"/>
                </a:ext>
              </a:extLst>
            </p:cNvPr>
            <p:cNvSpPr txBox="1"/>
            <p:nvPr/>
          </p:nvSpPr>
          <p:spPr>
            <a:xfrm>
              <a:off x="8744519" y="3100346"/>
              <a:ext cx="461665" cy="2743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 dirty="0"/>
                <a:t>Fake data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978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Adversarial Network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3119FE-2265-7343-9B77-CE51F382E92B}"/>
              </a:ext>
            </a:extLst>
          </p:cNvPr>
          <p:cNvSpPr txBox="1"/>
          <p:nvPr/>
        </p:nvSpPr>
        <p:spPr>
          <a:xfrm>
            <a:off x="838200" y="1821317"/>
            <a:ext cx="5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Another Network to compete with the generator</a:t>
            </a:r>
            <a:endParaRPr kumimoji="1"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CB248F4-F9DE-E345-9A9D-CE90234F6E77}"/>
              </a:ext>
            </a:extLst>
          </p:cNvPr>
          <p:cNvGrpSpPr/>
          <p:nvPr/>
        </p:nvGrpSpPr>
        <p:grpSpPr>
          <a:xfrm>
            <a:off x="986971" y="2634342"/>
            <a:ext cx="10588172" cy="3387184"/>
            <a:chOff x="986971" y="2634342"/>
            <a:chExt cx="10588172" cy="338718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D187385-8267-514D-A7C9-0A7C10812E09}"/>
                </a:ext>
              </a:extLst>
            </p:cNvPr>
            <p:cNvGrpSpPr/>
            <p:nvPr/>
          </p:nvGrpSpPr>
          <p:grpSpPr>
            <a:xfrm>
              <a:off x="2084832" y="2634343"/>
              <a:ext cx="2450592" cy="1325563"/>
              <a:chOff x="3913632" y="2932706"/>
              <a:chExt cx="2450592" cy="3072384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688F71-F5F1-034A-8140-1E2ACAE5F868}"/>
                  </a:ext>
                </a:extLst>
              </p:cNvPr>
              <p:cNvSpPr/>
              <p:nvPr/>
            </p:nvSpPr>
            <p:spPr>
              <a:xfrm>
                <a:off x="3913632" y="2932706"/>
                <a:ext cx="2450592" cy="307238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7C0EAF-6263-DB49-B213-14F4FDD3006B}"/>
                  </a:ext>
                </a:extLst>
              </p:cNvPr>
              <p:cNvSpPr txBox="1"/>
              <p:nvPr/>
            </p:nvSpPr>
            <p:spPr>
              <a:xfrm>
                <a:off x="4242816" y="4099565"/>
                <a:ext cx="179222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Generator</a:t>
                </a:r>
                <a:endParaRPr kumimoji="1" lang="zh-CN" altLang="en-US" dirty="0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DDD1BD-03EF-7148-9423-468844C7194A}"/>
                </a:ext>
              </a:extLst>
            </p:cNvPr>
            <p:cNvSpPr txBox="1"/>
            <p:nvPr/>
          </p:nvSpPr>
          <p:spPr>
            <a:xfrm>
              <a:off x="986971" y="4267200"/>
              <a:ext cx="480422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en-US" altLang="zh-CN" dirty="0"/>
                <a:t>Multilayer perceptron</a:t>
              </a:r>
            </a:p>
            <a:p>
              <a:endParaRPr kumimoji="1" lang="en-US" altLang="zh-CN" dirty="0"/>
            </a:p>
            <a:p>
              <a:pPr marL="285750" indent="-285750">
                <a:buFontTx/>
                <a:buChar char="-"/>
              </a:pPr>
              <a:r>
                <a:rPr kumimoji="1" lang="en-US" altLang="zh-CN" dirty="0"/>
                <a:t>Produce fake data to deceive discriminator </a:t>
              </a:r>
            </a:p>
            <a:p>
              <a:endParaRPr kumimoji="1" lang="en-US" altLang="zh-CN" dirty="0"/>
            </a:p>
            <a:p>
              <a:pPr marL="285750" indent="-285750">
                <a:buFontTx/>
                <a:buChar char="-"/>
              </a:pPr>
              <a:r>
                <a:rPr kumimoji="1" lang="en-US" altLang="zh-CN" dirty="0"/>
                <a:t>Trained simultaneous with discriminator</a:t>
              </a:r>
            </a:p>
            <a:p>
              <a:pPr marL="285750" indent="-285750">
                <a:buFontTx/>
                <a:buChar char="-"/>
              </a:pPr>
              <a:endParaRPr kumimoji="1" lang="en-US" altLang="zh-CN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CCD7376-CDEC-404D-9E3A-DBE6CCF958FB}"/>
                </a:ext>
              </a:extLst>
            </p:cNvPr>
            <p:cNvGrpSpPr/>
            <p:nvPr/>
          </p:nvGrpSpPr>
          <p:grpSpPr>
            <a:xfrm>
              <a:off x="7868775" y="2634342"/>
              <a:ext cx="2450592" cy="1325563"/>
              <a:chOff x="3913632" y="2932706"/>
              <a:chExt cx="2450592" cy="3072384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F37B56F-E2C6-2F4C-AF4E-01F138246EBE}"/>
                  </a:ext>
                </a:extLst>
              </p:cNvPr>
              <p:cNvSpPr/>
              <p:nvPr/>
            </p:nvSpPr>
            <p:spPr>
              <a:xfrm>
                <a:off x="3913632" y="2932706"/>
                <a:ext cx="2450592" cy="30723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677E3D0-3706-1341-9768-A9EA397C6C03}"/>
                  </a:ext>
                </a:extLst>
              </p:cNvPr>
              <p:cNvSpPr txBox="1"/>
              <p:nvPr/>
            </p:nvSpPr>
            <p:spPr>
              <a:xfrm>
                <a:off x="4242816" y="4099565"/>
                <a:ext cx="1792224" cy="856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discriminator</a:t>
                </a:r>
                <a:endParaRPr kumimoji="1" lang="zh-CN" altLang="en-US" dirty="0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1A6824-8DFF-BD48-BFEC-2BD81FF017AC}"/>
                </a:ext>
              </a:extLst>
            </p:cNvPr>
            <p:cNvSpPr txBox="1"/>
            <p:nvPr/>
          </p:nvSpPr>
          <p:spPr>
            <a:xfrm>
              <a:off x="6770914" y="4267199"/>
              <a:ext cx="480422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en-US" altLang="zh-CN" dirty="0"/>
                <a:t>Multilayer perceptron</a:t>
              </a:r>
            </a:p>
            <a:p>
              <a:pPr marL="285750" indent="-285750">
                <a:buFontTx/>
                <a:buChar char="-"/>
              </a:pPr>
              <a:endParaRPr kumimoji="1" lang="en-US" altLang="zh-CN" dirty="0"/>
            </a:p>
            <a:p>
              <a:pPr marL="285750" indent="-285750">
                <a:buFontTx/>
                <a:buChar char="-"/>
              </a:pPr>
              <a:r>
                <a:rPr kumimoji="1" lang="en-US" altLang="zh-CN" dirty="0"/>
                <a:t>Identify fake data produce by generator </a:t>
              </a:r>
            </a:p>
            <a:p>
              <a:endParaRPr kumimoji="1" lang="en-US" altLang="zh-CN" dirty="0"/>
            </a:p>
            <a:p>
              <a:pPr marL="285750" indent="-285750">
                <a:buFontTx/>
                <a:buChar char="-"/>
              </a:pPr>
              <a:r>
                <a:rPr kumimoji="1" lang="en-US" altLang="zh-CN" dirty="0"/>
                <a:t>Trained simultaneous with generator</a:t>
              </a:r>
            </a:p>
            <a:p>
              <a:pPr marL="285750" indent="-285750">
                <a:buFontTx/>
                <a:buChar char="-"/>
              </a:pPr>
              <a:endParaRPr kumimoji="1"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203836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Theoretical analysis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835114-8071-A84F-99A8-E64FA242433A}"/>
                  </a:ext>
                </a:extLst>
              </p:cNvPr>
              <p:cNvSpPr txBox="1"/>
              <p:nvPr/>
            </p:nvSpPr>
            <p:spPr>
              <a:xfrm>
                <a:off x="696686" y="1582057"/>
                <a:ext cx="9463314" cy="612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80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kumimoji="1"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800" dirty="0">
                    <a:latin typeface="Cambria Math" panose="02040503050406030204" pitchFamily="18" charset="0"/>
                  </a:rPr>
                  <a:t> : Distribution of random noise variables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zh-CN" sz="2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800" dirty="0">
                    <a:latin typeface="Cambria Math" panose="02040503050406030204" pitchFamily="18" charset="0"/>
                  </a:rPr>
                  <a:t> : Distribution of true data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kumimoji="1"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zh-CN" sz="28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kumimoji="1"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800" dirty="0">
                    <a:latin typeface="Cambria Math" panose="02040503050406030204" pitchFamily="18" charset="0"/>
                  </a:rPr>
                  <a:t> : Distribution of fake data generate by generator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80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sz="2800" dirty="0">
                    <a:latin typeface="Cambria Math" panose="02040503050406030204" pitchFamily="18" charset="0"/>
                  </a:rPr>
                  <a:t> : noise sampled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80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kumimoji="1"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800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sz="2800" dirty="0">
                    <a:latin typeface="Cambria Math" panose="02040503050406030204" pitchFamily="18" charset="0"/>
                  </a:rPr>
                  <a:t> : true data sampled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zh-CN" sz="2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800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800" dirty="0">
                    <a:latin typeface="Cambria Math" panose="02040503050406030204" pitchFamily="18" charset="0"/>
                  </a:rPr>
                  <a:t> : Fake data produced by generator G from variable z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800" dirty="0">
                    <a:latin typeface="Cambria Math" panose="02040503050406030204" pitchFamily="18" charset="0"/>
                  </a:rPr>
                  <a:t> : Probability that variable x is from true data according to discriminator</a:t>
                </a:r>
              </a:p>
              <a:p>
                <a:endParaRPr kumimoji="1" lang="en-US" altLang="zh-CN" sz="2800" dirty="0">
                  <a:latin typeface="Cambria Math" panose="02040503050406030204" pitchFamily="18" charset="0"/>
                </a:endParaRPr>
              </a:p>
              <a:p>
                <a:endParaRPr kumimoji="1" lang="zh-CN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835114-8071-A84F-99A8-E64FA2424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" y="1582057"/>
                <a:ext cx="9463314" cy="6124754"/>
              </a:xfrm>
              <a:prstGeom prst="rect">
                <a:avLst/>
              </a:prstGeom>
              <a:blipFill>
                <a:blip r:embed="rId2"/>
                <a:stretch>
                  <a:fillRect l="-1340" r="-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76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05152E7-FDE5-7B47-8C9D-D6A888AF6A65}"/>
                  </a:ext>
                </a:extLst>
              </p:cNvPr>
              <p:cNvSpPr txBox="1"/>
              <p:nvPr/>
            </p:nvSpPr>
            <p:spPr>
              <a:xfrm>
                <a:off x="1059543" y="1016000"/>
                <a:ext cx="798285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/>
                  <a:t>Train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en-US" altLang="zh-CN" sz="2000" dirty="0"/>
                  <a:t> to minimize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1 −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endParaRPr kumimoji="1" lang="en-US" altLang="zh-CN" sz="2000" dirty="0"/>
              </a:p>
              <a:p>
                <a:r>
                  <a:rPr kumimoji="1" lang="en-US" altLang="zh-CN" sz="2000" dirty="0"/>
                  <a:t>Train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en-US" altLang="zh-CN" sz="2000" dirty="0"/>
                  <a:t> to maximize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 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05152E7-FDE5-7B47-8C9D-D6A888AF6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43" y="1016000"/>
                <a:ext cx="7982857" cy="1015663"/>
              </a:xfrm>
              <a:prstGeom prst="rect">
                <a:avLst/>
              </a:prstGeom>
              <a:blipFill>
                <a:blip r:embed="rId2"/>
                <a:stretch>
                  <a:fillRect l="-635" t="-2469"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AF98B2C-5955-3448-BF0F-97E4C56FDBE6}"/>
                  </a:ext>
                </a:extLst>
              </p:cNvPr>
              <p:cNvSpPr txBox="1"/>
              <p:nvPr/>
            </p:nvSpPr>
            <p:spPr>
              <a:xfrm>
                <a:off x="1059543" y="2322285"/>
                <a:ext cx="9448800" cy="65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kumimoji="1"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28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kumimoji="1" lang="en-US" altLang="zh-CN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n-US" altLang="zh-CN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)</m:t>
                                  </m:r>
                                </m:e>
                              </m:func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( 1 −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AF98B2C-5955-3448-BF0F-97E4C56FD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43" y="2322285"/>
                <a:ext cx="9448800" cy="653769"/>
              </a:xfrm>
              <a:prstGeom prst="rect">
                <a:avLst/>
              </a:prstGeom>
              <a:blipFill>
                <a:blip r:embed="rId3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07A17E07-BBE4-0D4A-93ED-3CD9987E6CD6}"/>
              </a:ext>
            </a:extLst>
          </p:cNvPr>
          <p:cNvGrpSpPr/>
          <p:nvPr/>
        </p:nvGrpSpPr>
        <p:grpSpPr>
          <a:xfrm>
            <a:off x="0" y="3429000"/>
            <a:ext cx="12406085" cy="3155782"/>
            <a:chOff x="0" y="3429000"/>
            <a:chExt cx="12406085" cy="315578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4BA1A6B-0C69-2946-9C59-DD8F50433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0" y="3429000"/>
              <a:ext cx="9691914" cy="315578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82BE82D0-CAB8-2D4E-BFC5-BFC8BDD126F3}"/>
                    </a:ext>
                  </a:extLst>
                </p:cNvPr>
                <p:cNvSpPr txBox="1"/>
                <p:nvPr/>
              </p:nvSpPr>
              <p:spPr>
                <a:xfrm>
                  <a:off x="9691914" y="3872024"/>
                  <a:ext cx="2714171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Green line : fake data</a:t>
                  </a:r>
                </a:p>
                <a:p>
                  <a:endParaRPr kumimoji="1" lang="en-US" altLang="zh-CN" dirty="0"/>
                </a:p>
                <a:p>
                  <a:r>
                    <a:rPr kumimoji="1" lang="en-US" altLang="zh-CN" dirty="0"/>
                    <a:t>Blue line :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kumimoji="1" lang="en-US" altLang="zh-CN" dirty="0"/>
                    <a:t> </a:t>
                  </a:r>
                </a:p>
                <a:p>
                  <a:endParaRPr kumimoji="1" lang="en-US" altLang="zh-CN" dirty="0"/>
                </a:p>
                <a:p>
                  <a:r>
                    <a:rPr kumimoji="1" lang="en-US" altLang="zh-CN" dirty="0"/>
                    <a:t>Black line : true data</a:t>
                  </a:r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82BE82D0-CAB8-2D4E-BFC5-BFC8BDD12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1914" y="3872024"/>
                  <a:ext cx="2714171" cy="1477328"/>
                </a:xfrm>
                <a:prstGeom prst="rect">
                  <a:avLst/>
                </a:prstGeom>
                <a:blipFill>
                  <a:blip r:embed="rId5"/>
                  <a:stretch>
                    <a:fillRect l="-1860" t="-1709" b="-51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Training procedure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C706EFA-7F06-5943-B0C2-4C79D74146CF}"/>
                  </a:ext>
                </a:extLst>
              </p:cNvPr>
              <p:cNvSpPr txBox="1"/>
              <p:nvPr/>
            </p:nvSpPr>
            <p:spPr>
              <a:xfrm>
                <a:off x="838200" y="1872343"/>
                <a:ext cx="8392886" cy="4385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b="1" dirty="0"/>
                  <a:t>for</a:t>
                </a:r>
                <a:r>
                  <a:rPr kumimoji="1" lang="en-US" altLang="zh-CN" dirty="0"/>
                  <a:t> number of training iterations </a:t>
                </a:r>
                <a:r>
                  <a:rPr kumimoji="1" lang="en-US" altLang="zh-CN" b="1" dirty="0"/>
                  <a:t>do</a:t>
                </a:r>
                <a:r>
                  <a:rPr kumimoji="1" lang="en-US" altLang="zh-CN" dirty="0"/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dirty="0"/>
                  <a:t>        </a:t>
                </a:r>
                <a:r>
                  <a:rPr kumimoji="1" lang="en-US" altLang="zh-CN" b="1" dirty="0"/>
                  <a:t>for</a:t>
                </a:r>
                <a:r>
                  <a:rPr kumimoji="1" lang="en-US" altLang="zh-CN" dirty="0"/>
                  <a:t> k steps </a:t>
                </a:r>
                <a:r>
                  <a:rPr kumimoji="1" lang="en-US" altLang="zh-CN" b="1" dirty="0"/>
                  <a:t>do</a:t>
                </a:r>
                <a:r>
                  <a:rPr kumimoji="1" lang="en-US" altLang="zh-CN" dirty="0"/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dirty="0"/>
                  <a:t>	Sample mini batches of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 dirty="0"/>
                  <a:t> noise 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dirty="0"/>
                  <a:t>	Sample mini batches of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 dirty="0"/>
                  <a:t> true 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dirty="0"/>
                  <a:t>	Update discriminator by ascending the gradient of Value function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dirty="0"/>
                  <a:t>        </a:t>
                </a:r>
                <a:r>
                  <a:rPr kumimoji="1" lang="en-US" altLang="zh-CN" b="1" dirty="0"/>
                  <a:t>end for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dirty="0"/>
                  <a:t>        Sample mini batches of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 dirty="0"/>
                  <a:t> noise 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dirty="0"/>
                  <a:t>        </a:t>
                </a:r>
                <a:r>
                  <a:rPr kumimoji="1" lang="en-US" altLang="zh-CN" dirty="0"/>
                  <a:t>Update generator by minimizing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1 −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b="1" dirty="0"/>
                  <a:t>end for</a:t>
                </a:r>
              </a:p>
              <a:p>
                <a:r>
                  <a:rPr kumimoji="1" lang="en-US" altLang="zh-CN" dirty="0"/>
                  <a:t> </a:t>
                </a:r>
              </a:p>
              <a:p>
                <a:r>
                  <a:rPr kumimoji="1" lang="en-US" altLang="zh-CN" dirty="0"/>
                  <a:t>* We usually choose k = 1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C706EFA-7F06-5943-B0C2-4C79D741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72343"/>
                <a:ext cx="8392886" cy="4385816"/>
              </a:xfrm>
              <a:prstGeom prst="rect">
                <a:avLst/>
              </a:prstGeom>
              <a:blipFill>
                <a:blip r:embed="rId2"/>
                <a:stretch>
                  <a:fillRect l="-604" b="-1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03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Global Optimality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2BADF26-4FF6-6D43-8879-AF118CB94887}"/>
                  </a:ext>
                </a:extLst>
              </p:cNvPr>
              <p:cNvSpPr txBox="1"/>
              <p:nvPr/>
            </p:nvSpPr>
            <p:spPr>
              <a:xfrm>
                <a:off x="838200" y="1915886"/>
                <a:ext cx="9670143" cy="3206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en-US" altLang="zh-CN" dirty="0"/>
                  <a:t> fixed, the optimal discriminator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en-US" altLang="zh-CN" dirty="0"/>
                  <a:t> would be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Proof: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)</m:t>
                          </m:r>
                        </m:e>
                      </m:func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( 1 −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)</m:t>
                      </m:r>
                    </m:oMath>
                  </m:oMathPara>
                </a14:m>
                <a:endParaRPr kumimoji="1" lang="en-US" altLang="zh-CN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func>
                            <m:func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)</m:t>
                              </m:r>
                            </m:e>
                          </m:func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1 −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kumimoji="1"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)</m:t>
                              </m:r>
                            </m:e>
                          </m:func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2BADF26-4FF6-6D43-8879-AF118CB94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15886"/>
                <a:ext cx="9670143" cy="3206070"/>
              </a:xfrm>
              <a:prstGeom prst="rect">
                <a:avLst/>
              </a:prstGeom>
              <a:blipFill>
                <a:blip r:embed="rId2"/>
                <a:stretch>
                  <a:fillRect l="-525" t="-791" b="-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箭头 4">
            <a:extLst>
              <a:ext uri="{FF2B5EF4-FFF2-40B4-BE49-F238E27FC236}">
                <a16:creationId xmlns:a16="http://schemas.microsoft.com/office/drawing/2014/main" id="{F5046968-7DF5-F049-9F2A-8F47833D05C8}"/>
              </a:ext>
            </a:extLst>
          </p:cNvPr>
          <p:cNvSpPr/>
          <p:nvPr/>
        </p:nvSpPr>
        <p:spPr>
          <a:xfrm>
            <a:off x="5747657" y="5121956"/>
            <a:ext cx="348343" cy="61118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021857B-74C3-F246-BA2C-91BF160293F4}"/>
                  </a:ext>
                </a:extLst>
              </p:cNvPr>
              <p:cNvSpPr txBox="1"/>
              <p:nvPr/>
            </p:nvSpPr>
            <p:spPr>
              <a:xfrm>
                <a:off x="3599543" y="5936343"/>
                <a:ext cx="4818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/>
                  <a:t>Form of :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021857B-74C3-F246-BA2C-91BF16029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543" y="5936343"/>
                <a:ext cx="4818743" cy="369332"/>
              </a:xfrm>
              <a:prstGeom prst="rect">
                <a:avLst/>
              </a:prstGeom>
              <a:blipFill>
                <a:blip r:embed="rId3"/>
                <a:stretch>
                  <a:fillRect l="-787"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87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43F273-5E72-6E41-AEE4-DF5BFE6A5A10}"/>
                  </a:ext>
                </a:extLst>
              </p:cNvPr>
              <p:cNvSpPr txBox="1"/>
              <p:nvPr/>
            </p:nvSpPr>
            <p:spPr>
              <a:xfrm>
                <a:off x="2910114" y="863410"/>
                <a:ext cx="6371771" cy="5994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kumimoji="1" lang="en-US" altLang="zh-CN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𝑠𝑚𝑎𝑙𝑙𝑒𝑟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0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&gt; 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𝑙𝑎𝑟𝑔𝑒𝑟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0 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func>
                        <m:func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𝑤h𝑒𝑛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kumimoji="1" lang="en-US" altLang="zh-CN" sz="2400" dirty="0"/>
              </a:p>
              <a:p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43F273-5E72-6E41-AEE4-DF5BFE6A5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114" y="863410"/>
                <a:ext cx="6371771" cy="59945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箭头 4">
            <a:extLst>
              <a:ext uri="{FF2B5EF4-FFF2-40B4-BE49-F238E27FC236}">
                <a16:creationId xmlns:a16="http://schemas.microsoft.com/office/drawing/2014/main" id="{201AD30A-73A7-E845-97CD-7CBDF8931945}"/>
              </a:ext>
            </a:extLst>
          </p:cNvPr>
          <p:cNvSpPr/>
          <p:nvPr/>
        </p:nvSpPr>
        <p:spPr>
          <a:xfrm rot="16200000">
            <a:off x="8911771" y="5688996"/>
            <a:ext cx="348343" cy="61118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CDFFC5-E419-5C45-886D-5C1288F6D248}"/>
              </a:ext>
            </a:extLst>
          </p:cNvPr>
          <p:cNvSpPr txBox="1"/>
          <p:nvPr/>
        </p:nvSpPr>
        <p:spPr>
          <a:xfrm>
            <a:off x="9622972" y="5799429"/>
            <a:ext cx="2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Proves Global optimality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16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458</Words>
  <Application>Microsoft Macintosh PowerPoint</Application>
  <PresentationFormat>宽屏</PresentationFormat>
  <Paragraphs>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DengXian</vt:lpstr>
      <vt:lpstr>DengXian Light</vt:lpstr>
      <vt:lpstr>Arial</vt:lpstr>
      <vt:lpstr>Cambria Math</vt:lpstr>
      <vt:lpstr>Office 主题</vt:lpstr>
      <vt:lpstr>GAN intro and application with mnist</vt:lpstr>
      <vt:lpstr>Outline</vt:lpstr>
      <vt:lpstr>Intro to GAN</vt:lpstr>
      <vt:lpstr>Adversarial Network</vt:lpstr>
      <vt:lpstr>Theoretical analysis</vt:lpstr>
      <vt:lpstr>PowerPoint 演示文稿</vt:lpstr>
      <vt:lpstr>Training procedure</vt:lpstr>
      <vt:lpstr>Global Optimality</vt:lpstr>
      <vt:lpstr>PowerPoint 演示文稿</vt:lpstr>
      <vt:lpstr>Conclusion and future work</vt:lpstr>
      <vt:lpstr>MNIST demo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#ZHANG KAICHEN#</cp:lastModifiedBy>
  <cp:revision>23</cp:revision>
  <dcterms:created xsi:type="dcterms:W3CDTF">2018-03-26T00:30:25Z</dcterms:created>
  <dcterms:modified xsi:type="dcterms:W3CDTF">2022-10-25T13:36:47Z</dcterms:modified>
</cp:coreProperties>
</file>